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4"/>
  </p:notesMasterIdLst>
  <p:sldIdLst>
    <p:sldId id="256" r:id="rId2"/>
    <p:sldId id="258" r:id="rId3"/>
    <p:sldId id="257" r:id="rId4"/>
    <p:sldId id="279" r:id="rId5"/>
    <p:sldId id="278" r:id="rId6"/>
    <p:sldId id="262" r:id="rId7"/>
    <p:sldId id="264" r:id="rId8"/>
    <p:sldId id="270" r:id="rId9"/>
    <p:sldId id="283" r:id="rId10"/>
    <p:sldId id="269" r:id="rId11"/>
    <p:sldId id="272" r:id="rId12"/>
    <p:sldId id="275" r:id="rId13"/>
    <p:sldId id="276" r:id="rId14"/>
    <p:sldId id="277" r:id="rId15"/>
    <p:sldId id="266" r:id="rId16"/>
    <p:sldId id="265" r:id="rId17"/>
    <p:sldId id="280" r:id="rId18"/>
    <p:sldId id="289" r:id="rId19"/>
    <p:sldId id="267" r:id="rId20"/>
    <p:sldId id="290" r:id="rId21"/>
    <p:sldId id="288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6B9AE-2840-4094-86EA-BCF8FA44D435}" v="114" dt="2024-05-01T16:16:08.396"/>
    <p1510:client id="{0E30F51C-CD56-487F-A616-3E881065436A}" v="46" dt="2024-05-01T17:03:15.147"/>
    <p1510:client id="{12B8270C-4004-44B1-B729-78E2E8D9043F}" v="751" dt="2024-05-01T17:19:38.326"/>
    <p1510:client id="{1E0316E8-E9F4-430D-9FFF-FBF4B6F2B1F1}" v="69" dt="2024-05-01T16:00:30.745"/>
    <p1510:client id="{26F628DB-726D-4930-99F0-8C404A9C68ED}" v="81" dt="2024-05-01T16:50:27.387"/>
    <p1510:client id="{2D9A336A-3F2B-4B8E-A8EE-3521E239F6AE}" v="7" dt="2024-05-01T14:16:48.030"/>
    <p1510:client id="{2FEA8786-EAD5-412B-AC84-84A35E05DCBD}" v="13" dt="2024-05-01T14:14:58.343"/>
    <p1510:client id="{33618729-5CFA-4C71-878D-73072B680833}" v="627" dt="2024-05-01T16:52:18.136"/>
    <p1510:client id="{3E156AED-40CD-431E-B2FC-F63520D8365D}" v="4" dt="2024-05-01T03:53:29.912"/>
    <p1510:client id="{4389B8BF-093B-4E9C-A46E-A77BF177DB36}" v="128" dt="2024-05-01T16:57:11.938"/>
    <p1510:client id="{498189D3-A49C-45E1-A3D5-87121FA76238}" v="2" dt="2024-05-01T17:49:47.773"/>
    <p1510:client id="{4A0F7948-604F-448D-9AE2-46A28C4D9D0F}" v="1" dt="2024-05-01T16:23:25.620"/>
    <p1510:client id="{4D7CB013-632D-422C-9ECA-8245802EC594}" v="22" dt="2024-05-01T15:55:00.892"/>
    <p1510:client id="{56318267-EB93-4E74-B515-D1D91A4B4B94}" v="3" dt="2024-05-01T16:16:57.395"/>
    <p1510:client id="{56B02284-1807-4510-A43D-464EE8851BF8}" v="1607" dt="2024-05-01T17:49:58.100"/>
    <p1510:client id="{6FB16529-9285-4C13-A1BA-449FA61DE2BE}" v="309" dt="2024-05-01T14:18:40.167"/>
    <p1510:client id="{78B9005D-7592-4DA8-B09F-FA7D04BE0C3E}" v="2" dt="2024-05-01T16:19:09.283"/>
    <p1510:client id="{8B53112B-EEF6-4472-81C5-371DDD9B7C5B}" v="1" dt="2024-05-01T16:27:58.533"/>
    <p1510:client id="{9498AE77-0025-45D3-A86B-D724008A15A1}" v="22" dt="2024-05-01T16:03:57.079"/>
    <p1510:client id="{BA310612-9F32-438C-A884-6E4D82C5CEB9}" v="466" dt="2024-05-01T15:48:17.713"/>
    <p1510:client id="{CBE1381E-A648-41E6-8DE9-20A6492B969A}" v="2" dt="2024-05-01T16:20:45.768"/>
    <p1510:client id="{CFF6C8B0-DADB-4255-9E3B-1D40A37D9825}" v="150" dt="2024-05-01T15:40:57.412"/>
    <p1510:client id="{DC0500E8-3C14-4350-8E6F-3B90E3812A71}" v="189" dt="2024-05-01T15:49:20.838"/>
    <p1510:client id="{F3EC35AE-5BDE-4E84-A0F1-5EF0D4E5EABB}" v="460" dt="2024-05-01T15:38:56.112"/>
    <p1510:client id="{F63A9727-7824-4258-89A7-386BE51D17E2}" v="3" dt="2024-05-01T15:44:33.893"/>
    <p1510:client id="{F949EDE9-2D6A-426D-8B21-12DD3B71CCB4}" v="5" dt="2024-05-01T19:25:15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her Jokodola" clId="Web-{1E0316E8-E9F4-430D-9FFF-FBF4B6F2B1F1}"/>
    <pc:docChg chg="delSld modSld">
      <pc:chgData name="Esther Jokodola" userId="" providerId="" clId="Web-{1E0316E8-E9F4-430D-9FFF-FBF4B6F2B1F1}" dt="2024-05-01T16:00:30.745" v="65" actId="20577"/>
      <pc:docMkLst>
        <pc:docMk/>
      </pc:docMkLst>
      <pc:sldChg chg="del">
        <pc:chgData name="Esther Jokodola" userId="" providerId="" clId="Web-{1E0316E8-E9F4-430D-9FFF-FBF4B6F2B1F1}" dt="2024-05-01T15:56:34.849" v="5"/>
        <pc:sldMkLst>
          <pc:docMk/>
          <pc:sldMk cId="3705863833" sldId="261"/>
        </pc:sldMkLst>
      </pc:sldChg>
      <pc:sldChg chg="addSp modSp addAnim">
        <pc:chgData name="Esther Jokodola" userId="" providerId="" clId="Web-{1E0316E8-E9F4-430D-9FFF-FBF4B6F2B1F1}" dt="2024-05-01T16:00:30.745" v="65" actId="20577"/>
        <pc:sldMkLst>
          <pc:docMk/>
          <pc:sldMk cId="3845663851" sldId="279"/>
        </pc:sldMkLst>
        <pc:spChg chg="mod">
          <ac:chgData name="Esther Jokodola" userId="" providerId="" clId="Web-{1E0316E8-E9F4-430D-9FFF-FBF4B6F2B1F1}" dt="2024-05-01T16:00:30.745" v="65" actId="20577"/>
          <ac:spMkLst>
            <pc:docMk/>
            <pc:sldMk cId="3845663851" sldId="279"/>
            <ac:spMk id="2" creationId="{1123D3A9-1655-80D3-EAA4-421A2B7527C3}"/>
          </ac:spMkLst>
        </pc:spChg>
        <pc:spChg chg="add mod">
          <ac:chgData name="Esther Jokodola" userId="" providerId="" clId="Web-{1E0316E8-E9F4-430D-9FFF-FBF4B6F2B1F1}" dt="2024-05-01T16:00:20.464" v="63" actId="20577"/>
          <ac:spMkLst>
            <pc:docMk/>
            <pc:sldMk cId="3845663851" sldId="279"/>
            <ac:spMk id="4" creationId="{E65F56FA-9C29-068E-A0FC-9223259BDB27}"/>
          </ac:spMkLst>
        </pc:spChg>
      </pc:sldChg>
    </pc:docChg>
  </pc:docChgLst>
  <pc:docChgLst>
    <pc:chgData name="Esther Jokodola" clId="Web-{8B53112B-EEF6-4472-81C5-371DDD9B7C5B}"/>
    <pc:docChg chg="delSld">
      <pc:chgData name="Esther Jokodola" userId="" providerId="" clId="Web-{8B53112B-EEF6-4472-81C5-371DDD9B7C5B}" dt="2024-05-01T16:27:58.533" v="0"/>
      <pc:docMkLst>
        <pc:docMk/>
      </pc:docMkLst>
      <pc:sldChg chg="del">
        <pc:chgData name="Esther Jokodola" userId="" providerId="" clId="Web-{8B53112B-EEF6-4472-81C5-371DDD9B7C5B}" dt="2024-05-01T16:27:58.533" v="0"/>
        <pc:sldMkLst>
          <pc:docMk/>
          <pc:sldMk cId="1815967868" sldId="282"/>
        </pc:sldMkLst>
      </pc:sldChg>
    </pc:docChg>
  </pc:docChgLst>
  <pc:docChgLst>
    <pc:chgData name="Esther Jokodola" clId="Web-{9498AE77-0025-45D3-A86B-D724008A15A1}"/>
    <pc:docChg chg="modSld">
      <pc:chgData name="Esther Jokodola" userId="" providerId="" clId="Web-{9498AE77-0025-45D3-A86B-D724008A15A1}" dt="2024-05-01T16:03:57.079" v="5"/>
      <pc:docMkLst>
        <pc:docMk/>
      </pc:docMkLst>
      <pc:sldChg chg="addSp delSp modSp mod setBg">
        <pc:chgData name="Esther Jokodola" userId="" providerId="" clId="Web-{9498AE77-0025-45D3-A86B-D724008A15A1}" dt="2024-05-01T16:03:57.079" v="5"/>
        <pc:sldMkLst>
          <pc:docMk/>
          <pc:sldMk cId="3845663851" sldId="279"/>
        </pc:sldMkLst>
        <pc:picChg chg="add del mod">
          <ac:chgData name="Esther Jokodola" userId="" providerId="" clId="Web-{9498AE77-0025-45D3-A86B-D724008A15A1}" dt="2024-05-01T16:02:06.200" v="1"/>
          <ac:picMkLst>
            <pc:docMk/>
            <pc:sldMk cId="3845663851" sldId="279"/>
            <ac:picMk id="3" creationId="{CD9C9446-E099-82C9-2816-92C3DF24535F}"/>
          </ac:picMkLst>
        </pc:picChg>
      </pc:sldChg>
    </pc:docChg>
  </pc:docChgLst>
  <pc:docChgLst>
    <pc:chgData name="Jokodola, Esther O [C B E]" userId="94e531af-0eda-4526-a2fe-9e6c81f586d5" providerId="ADAL" clId="{9A96C26A-109B-43A1-B347-3EE777E6C189}"/>
    <pc:docChg chg="modSld">
      <pc:chgData name="Jokodola, Esther O [C B E]" userId="94e531af-0eda-4526-a2fe-9e6c81f586d5" providerId="ADAL" clId="{9A96C26A-109B-43A1-B347-3EE777E6C189}" dt="2024-04-30T22:09:42.416" v="4" actId="113"/>
      <pc:docMkLst>
        <pc:docMk/>
      </pc:docMkLst>
      <pc:sldChg chg="modSp mod">
        <pc:chgData name="Jokodola, Esther O [C B E]" userId="94e531af-0eda-4526-a2fe-9e6c81f586d5" providerId="ADAL" clId="{9A96C26A-109B-43A1-B347-3EE777E6C189}" dt="2024-04-30T22:09:42.416" v="4" actId="113"/>
        <pc:sldMkLst>
          <pc:docMk/>
          <pc:sldMk cId="3896509741" sldId="264"/>
        </pc:sldMkLst>
        <pc:spChg chg="mod">
          <ac:chgData name="Jokodola, Esther O [C B E]" userId="94e531af-0eda-4526-a2fe-9e6c81f586d5" providerId="ADAL" clId="{9A96C26A-109B-43A1-B347-3EE777E6C189}" dt="2024-04-30T22:09:42.416" v="4" actId="113"/>
          <ac:spMkLst>
            <pc:docMk/>
            <pc:sldMk cId="3896509741" sldId="264"/>
            <ac:spMk id="2" creationId="{80B7AEE9-6E9A-FEC9-09F9-EB5549D61A00}"/>
          </ac:spMkLst>
        </pc:spChg>
        <pc:graphicFrameChg chg="mod">
          <ac:chgData name="Jokodola, Esther O [C B E]" userId="94e531af-0eda-4526-a2fe-9e6c81f586d5" providerId="ADAL" clId="{9A96C26A-109B-43A1-B347-3EE777E6C189}" dt="2024-04-30T22:09:31.597" v="2" actId="14100"/>
          <ac:graphicFrameMkLst>
            <pc:docMk/>
            <pc:sldMk cId="3896509741" sldId="264"/>
            <ac:graphicFrameMk id="4" creationId="{F0E1BB47-39C0-BDDA-3016-EF6FF246FE17}"/>
          </ac:graphicFrameMkLst>
        </pc:graphicFrameChg>
      </pc:sldChg>
    </pc:docChg>
  </pc:docChgLst>
  <pc:docChgLst>
    <pc:chgData name="Ashmita Mainali" clId="Web-{33618729-5CFA-4C71-878D-73072B680833}"/>
    <pc:docChg chg="addSld modSld sldOrd">
      <pc:chgData name="Ashmita Mainali" userId="" providerId="" clId="Web-{33618729-5CFA-4C71-878D-73072B680833}" dt="2024-05-01T16:52:18.136" v="823" actId="20577"/>
      <pc:docMkLst>
        <pc:docMk/>
      </pc:docMkLst>
      <pc:sldChg chg="modSp">
        <pc:chgData name="Ashmita Mainali" userId="" providerId="" clId="Web-{33618729-5CFA-4C71-878D-73072B680833}" dt="2024-05-01T15:40:09.507" v="102" actId="20577"/>
        <pc:sldMkLst>
          <pc:docMk/>
          <pc:sldMk cId="3873343681" sldId="265"/>
        </pc:sldMkLst>
        <pc:spChg chg="mod">
          <ac:chgData name="Ashmita Mainali" userId="" providerId="" clId="Web-{33618729-5CFA-4C71-878D-73072B680833}" dt="2024-05-01T15:40:09.507" v="102" actId="20577"/>
          <ac:spMkLst>
            <pc:docMk/>
            <pc:sldMk cId="3873343681" sldId="265"/>
            <ac:spMk id="11" creationId="{7C0AE346-418F-E1D2-99B6-224216CC1FF8}"/>
          </ac:spMkLst>
        </pc:spChg>
        <pc:spChg chg="mod">
          <ac:chgData name="Ashmita Mainali" userId="" providerId="" clId="Web-{33618729-5CFA-4C71-878D-73072B680833}" dt="2024-05-01T15:31:51.878" v="34" actId="20577"/>
          <ac:spMkLst>
            <pc:docMk/>
            <pc:sldMk cId="3873343681" sldId="265"/>
            <ac:spMk id="12" creationId="{5295F33E-3F1E-DB4E-892C-51CAB46775E8}"/>
          </ac:spMkLst>
        </pc:spChg>
        <pc:spChg chg="mod">
          <ac:chgData name="Ashmita Mainali" userId="" providerId="" clId="Web-{33618729-5CFA-4C71-878D-73072B680833}" dt="2024-05-01T15:31:58.612" v="35" actId="20577"/>
          <ac:spMkLst>
            <pc:docMk/>
            <pc:sldMk cId="3873343681" sldId="265"/>
            <ac:spMk id="13" creationId="{1903796F-F3FF-D488-1195-F9BF07C663F2}"/>
          </ac:spMkLst>
        </pc:spChg>
      </pc:sldChg>
      <pc:sldChg chg="modSp">
        <pc:chgData name="Ashmita Mainali" userId="" providerId="" clId="Web-{33618729-5CFA-4C71-878D-73072B680833}" dt="2024-05-01T16:37:59.361" v="453" actId="1076"/>
        <pc:sldMkLst>
          <pc:docMk/>
          <pc:sldMk cId="3493241704" sldId="267"/>
        </pc:sldMkLst>
        <pc:spChg chg="mod">
          <ac:chgData name="Ashmita Mainali" userId="" providerId="" clId="Web-{33618729-5CFA-4C71-878D-73072B680833}" dt="2024-05-01T16:37:59.361" v="453" actId="1076"/>
          <ac:spMkLst>
            <pc:docMk/>
            <pc:sldMk cId="3493241704" sldId="267"/>
            <ac:spMk id="3" creationId="{E79120BB-C092-9E7C-492D-6EE805DD11BB}"/>
          </ac:spMkLst>
        </pc:spChg>
      </pc:sldChg>
      <pc:sldChg chg="addSp delSp modSp new mod modShow">
        <pc:chgData name="Ashmita Mainali" userId="" providerId="" clId="Web-{33618729-5CFA-4C71-878D-73072B680833}" dt="2024-05-01T16:07:50.793" v="345" actId="20577"/>
        <pc:sldMkLst>
          <pc:docMk/>
          <pc:sldMk cId="400559538" sldId="272"/>
        </pc:sldMkLst>
        <pc:spChg chg="mod">
          <ac:chgData name="Ashmita Mainali" userId="" providerId="" clId="Web-{33618729-5CFA-4C71-878D-73072B680833}" dt="2024-05-01T16:07:50.793" v="345" actId="20577"/>
          <ac:spMkLst>
            <pc:docMk/>
            <pc:sldMk cId="400559538" sldId="272"/>
            <ac:spMk id="2" creationId="{A3B430C8-D011-4381-01ED-A64C02CA6753}"/>
          </ac:spMkLst>
        </pc:spChg>
        <pc:spChg chg="del">
          <ac:chgData name="Ashmita Mainali" userId="" providerId="" clId="Web-{33618729-5CFA-4C71-878D-73072B680833}" dt="2024-05-01T15:12:18.712" v="2"/>
          <ac:spMkLst>
            <pc:docMk/>
            <pc:sldMk cId="400559538" sldId="272"/>
            <ac:spMk id="3" creationId="{F3C3409D-4E15-DDD8-C233-E45C669ACD97}"/>
          </ac:spMkLst>
        </pc:spChg>
        <pc:spChg chg="add mod">
          <ac:chgData name="Ashmita Mainali" userId="" providerId="" clId="Web-{33618729-5CFA-4C71-878D-73072B680833}" dt="2024-05-01T15:36:18.942" v="77" actId="14100"/>
          <ac:spMkLst>
            <pc:docMk/>
            <pc:sldMk cId="400559538" sldId="272"/>
            <ac:spMk id="6" creationId="{02723A58-7E0B-18D6-AEBD-7A0C70B19DAC}"/>
          </ac:spMkLst>
        </pc:spChg>
        <pc:spChg chg="add del mod">
          <ac:chgData name="Ashmita Mainali" userId="" providerId="" clId="Web-{33618729-5CFA-4C71-878D-73072B680833}" dt="2024-05-01T15:31:02.393" v="25"/>
          <ac:spMkLst>
            <pc:docMk/>
            <pc:sldMk cId="400559538" sldId="272"/>
            <ac:spMk id="8" creationId="{6BB26A18-8BC3-C218-27C1-3D0ED3BE988A}"/>
          </ac:spMkLst>
        </pc:spChg>
        <pc:spChg chg="add mod">
          <ac:chgData name="Ashmita Mainali" userId="" providerId="" clId="Web-{33618729-5CFA-4C71-878D-73072B680833}" dt="2024-05-01T15:40:15.210" v="107" actId="20577"/>
          <ac:spMkLst>
            <pc:docMk/>
            <pc:sldMk cId="400559538" sldId="272"/>
            <ac:spMk id="11" creationId="{E7E1A7FC-E651-7321-CAC3-E7CAD9A2C1C8}"/>
          </ac:spMkLst>
        </pc:spChg>
        <pc:picChg chg="add del mod ord">
          <ac:chgData name="Ashmita Mainali" userId="" providerId="" clId="Web-{33618729-5CFA-4C71-878D-73072B680833}" dt="2024-05-01T15:30:52.768" v="24"/>
          <ac:picMkLst>
            <pc:docMk/>
            <pc:sldMk cId="400559538" sldId="272"/>
            <ac:picMk id="4" creationId="{557C6992-0FDD-DDAE-C992-1707ECC4F459}"/>
          </ac:picMkLst>
        </pc:picChg>
        <pc:picChg chg="add mod ord">
          <ac:chgData name="Ashmita Mainali" userId="" providerId="" clId="Web-{33618729-5CFA-4C71-878D-73072B680833}" dt="2024-05-01T16:05:12.710" v="319" actId="1076"/>
          <ac:picMkLst>
            <pc:docMk/>
            <pc:sldMk cId="400559538" sldId="272"/>
            <ac:picMk id="9" creationId="{4F07CFA3-25DB-3467-B87C-BCFE97733931}"/>
          </ac:picMkLst>
        </pc:picChg>
        <pc:picChg chg="add mod modCrop">
          <ac:chgData name="Ashmita Mainali" userId="" providerId="" clId="Web-{33618729-5CFA-4C71-878D-73072B680833}" dt="2024-05-01T16:05:08.054" v="318" actId="14100"/>
          <ac:picMkLst>
            <pc:docMk/>
            <pc:sldMk cId="400559538" sldId="272"/>
            <ac:picMk id="10" creationId="{2A81CD2B-D2CE-5800-69E4-3E409B102C41}"/>
          </ac:picMkLst>
        </pc:picChg>
      </pc:sldChg>
      <pc:sldChg chg="addSp delSp modSp new">
        <pc:chgData name="Ashmita Mainali" userId="" providerId="" clId="Web-{33618729-5CFA-4C71-878D-73072B680833}" dt="2024-05-01T15:41:26.210" v="122" actId="1076"/>
        <pc:sldMkLst>
          <pc:docMk/>
          <pc:sldMk cId="2884223934" sldId="275"/>
        </pc:sldMkLst>
        <pc:spChg chg="mod">
          <ac:chgData name="Ashmita Mainali" userId="" providerId="" clId="Web-{33618729-5CFA-4C71-878D-73072B680833}" dt="2024-05-01T15:36:04.302" v="74" actId="20577"/>
          <ac:spMkLst>
            <pc:docMk/>
            <pc:sldMk cId="2884223934" sldId="275"/>
            <ac:spMk id="2" creationId="{78D43A9E-B326-1490-11E5-DA80FF3F6AAD}"/>
          </ac:spMkLst>
        </pc:spChg>
        <pc:spChg chg="del">
          <ac:chgData name="Ashmita Mainali" userId="" providerId="" clId="Web-{33618729-5CFA-4C71-878D-73072B680833}" dt="2024-05-01T15:36:01.817" v="73"/>
          <ac:spMkLst>
            <pc:docMk/>
            <pc:sldMk cId="2884223934" sldId="275"/>
            <ac:spMk id="3" creationId="{4F49D7B9-2350-147C-2C26-34758975F089}"/>
          </ac:spMkLst>
        </pc:spChg>
        <pc:spChg chg="add mod">
          <ac:chgData name="Ashmita Mainali" userId="" providerId="" clId="Web-{33618729-5CFA-4C71-878D-73072B680833}" dt="2024-05-01T15:40:03.819" v="95" actId="20577"/>
          <ac:spMkLst>
            <pc:docMk/>
            <pc:sldMk cId="2884223934" sldId="275"/>
            <ac:spMk id="7" creationId="{E0F94C1C-52BB-8C46-1614-3791422611F0}"/>
          </ac:spMkLst>
        </pc:spChg>
        <pc:spChg chg="add mod">
          <ac:chgData name="Ashmita Mainali" userId="" providerId="" clId="Web-{33618729-5CFA-4C71-878D-73072B680833}" dt="2024-05-01T15:41:21.648" v="121" actId="20577"/>
          <ac:spMkLst>
            <pc:docMk/>
            <pc:sldMk cId="2884223934" sldId="275"/>
            <ac:spMk id="8" creationId="{CAD1021C-644A-82F3-7AB9-AF7D38837E2F}"/>
          </ac:spMkLst>
        </pc:spChg>
        <pc:picChg chg="add mod">
          <ac:chgData name="Ashmita Mainali" userId="" providerId="" clId="Web-{33618729-5CFA-4C71-878D-73072B680833}" dt="2024-05-01T15:41:26.210" v="122" actId="1076"/>
          <ac:picMkLst>
            <pc:docMk/>
            <pc:sldMk cId="2884223934" sldId="275"/>
            <ac:picMk id="4" creationId="{84DF9E0C-F35A-8737-0C81-2D153190FB47}"/>
          </ac:picMkLst>
        </pc:picChg>
        <pc:picChg chg="add mod modCrop">
          <ac:chgData name="Ashmita Mainali" userId="" providerId="" clId="Web-{33618729-5CFA-4C71-878D-73072B680833}" dt="2024-05-01T15:40:26.866" v="110" actId="1076"/>
          <ac:picMkLst>
            <pc:docMk/>
            <pc:sldMk cId="2884223934" sldId="275"/>
            <ac:picMk id="5" creationId="{A56285F1-0F27-BFD8-5B23-8C0A943912C1}"/>
          </ac:picMkLst>
        </pc:picChg>
      </pc:sldChg>
      <pc:sldChg chg="addSp delSp modSp new ord">
        <pc:chgData name="Ashmita Mainali" userId="" providerId="" clId="Web-{33618729-5CFA-4C71-878D-73072B680833}" dt="2024-05-01T16:52:18.136" v="823" actId="20577"/>
        <pc:sldMkLst>
          <pc:docMk/>
          <pc:sldMk cId="2322525464" sldId="276"/>
        </pc:sldMkLst>
        <pc:spChg chg="mod">
          <ac:chgData name="Ashmita Mainali" userId="" providerId="" clId="Web-{33618729-5CFA-4C71-878D-73072B680833}" dt="2024-05-01T15:42:59.586" v="214" actId="20577"/>
          <ac:spMkLst>
            <pc:docMk/>
            <pc:sldMk cId="2322525464" sldId="276"/>
            <ac:spMk id="2" creationId="{E837FB52-6503-301B-153B-8ED788A44EB1}"/>
          </ac:spMkLst>
        </pc:spChg>
        <pc:spChg chg="mod">
          <ac:chgData name="Ashmita Mainali" userId="" providerId="" clId="Web-{33618729-5CFA-4C71-878D-73072B680833}" dt="2024-05-01T16:52:18.136" v="823" actId="20577"/>
          <ac:spMkLst>
            <pc:docMk/>
            <pc:sldMk cId="2322525464" sldId="276"/>
            <ac:spMk id="3" creationId="{ABE1BA95-D2F8-039D-ADA0-90592B79ACB1}"/>
          </ac:spMkLst>
        </pc:spChg>
        <pc:picChg chg="add del mod modCrop">
          <ac:chgData name="Ashmita Mainali" userId="" providerId="" clId="Web-{33618729-5CFA-4C71-878D-73072B680833}" dt="2024-05-01T16:33:02.602" v="433"/>
          <ac:picMkLst>
            <pc:docMk/>
            <pc:sldMk cId="2322525464" sldId="276"/>
            <ac:picMk id="4" creationId="{4E6AB0BB-CB4A-C9B8-A96F-304686F0B800}"/>
          </ac:picMkLst>
        </pc:picChg>
        <pc:picChg chg="add mod modCrop">
          <ac:chgData name="Ashmita Mainali" userId="" providerId="" clId="Web-{33618729-5CFA-4C71-878D-73072B680833}" dt="2024-05-01T16:34:20.152" v="443" actId="1076"/>
          <ac:picMkLst>
            <pc:docMk/>
            <pc:sldMk cId="2322525464" sldId="276"/>
            <ac:picMk id="5" creationId="{6BF42BF3-A685-3670-5466-5160A2CDB886}"/>
          </ac:picMkLst>
        </pc:picChg>
      </pc:sldChg>
      <pc:sldChg chg="addSp delSp modSp new">
        <pc:chgData name="Ashmita Mainali" userId="" providerId="" clId="Web-{33618729-5CFA-4C71-878D-73072B680833}" dt="2024-05-01T16:05:34.148" v="321"/>
        <pc:sldMkLst>
          <pc:docMk/>
          <pc:sldMk cId="3042467849" sldId="277"/>
        </pc:sldMkLst>
        <pc:spChg chg="mod">
          <ac:chgData name="Ashmita Mainali" userId="" providerId="" clId="Web-{33618729-5CFA-4C71-878D-73072B680833}" dt="2024-05-01T15:46:26.119" v="314" actId="1076"/>
          <ac:spMkLst>
            <pc:docMk/>
            <pc:sldMk cId="3042467849" sldId="277"/>
            <ac:spMk id="2" creationId="{796E424A-41F4-9BFB-CC95-F0B492B5F82F}"/>
          </ac:spMkLst>
        </pc:spChg>
        <pc:spChg chg="del">
          <ac:chgData name="Ashmita Mainali" userId="" providerId="" clId="Web-{33618729-5CFA-4C71-878D-73072B680833}" dt="2024-05-01T15:45:24.525" v="290"/>
          <ac:spMkLst>
            <pc:docMk/>
            <pc:sldMk cId="3042467849" sldId="277"/>
            <ac:spMk id="3" creationId="{DA6E6367-821E-00D3-8638-1C15B3653D32}"/>
          </ac:spMkLst>
        </pc:spChg>
        <pc:spChg chg="add mod">
          <ac:chgData name="Ashmita Mainali" userId="" providerId="" clId="Web-{33618729-5CFA-4C71-878D-73072B680833}" dt="2024-05-01T15:46:16.978" v="312" actId="1076"/>
          <ac:spMkLst>
            <pc:docMk/>
            <pc:sldMk cId="3042467849" sldId="277"/>
            <ac:spMk id="6" creationId="{6483778B-63B9-B3AC-130C-914543BFBA09}"/>
          </ac:spMkLst>
        </pc:spChg>
        <pc:picChg chg="add mod ord modCrop">
          <ac:chgData name="Ashmita Mainali" userId="" providerId="" clId="Web-{33618729-5CFA-4C71-878D-73072B680833}" dt="2024-05-01T16:05:34.148" v="321"/>
          <ac:picMkLst>
            <pc:docMk/>
            <pc:sldMk cId="3042467849" sldId="277"/>
            <ac:picMk id="4" creationId="{0FBD858C-3D52-7EC2-4D84-D187138A0783}"/>
          </ac:picMkLst>
        </pc:picChg>
      </pc:sldChg>
      <pc:sldChg chg="addSp delSp modSp new">
        <pc:chgData name="Ashmita Mainali" userId="" providerId="" clId="Web-{33618729-5CFA-4C71-878D-73072B680833}" dt="2024-05-01T16:13:48.006" v="425" actId="20577"/>
        <pc:sldMkLst>
          <pc:docMk/>
          <pc:sldMk cId="479129636" sldId="280"/>
        </pc:sldMkLst>
        <pc:spChg chg="mod">
          <ac:chgData name="Ashmita Mainali" userId="" providerId="" clId="Web-{33618729-5CFA-4C71-878D-73072B680833}" dt="2024-05-01T16:13:08.552" v="411" actId="1076"/>
          <ac:spMkLst>
            <pc:docMk/>
            <pc:sldMk cId="479129636" sldId="280"/>
            <ac:spMk id="2" creationId="{4CE9FBB7-ED8A-D6BF-F155-9DDA189AD8F0}"/>
          </ac:spMkLst>
        </pc:spChg>
        <pc:spChg chg="del">
          <ac:chgData name="Ashmita Mainali" userId="" providerId="" clId="Web-{33618729-5CFA-4C71-878D-73072B680833}" dt="2024-05-01T16:10:43.985" v="393"/>
          <ac:spMkLst>
            <pc:docMk/>
            <pc:sldMk cId="479129636" sldId="280"/>
            <ac:spMk id="3" creationId="{BB447E91-EC5E-EFBA-F520-58BF39F0D283}"/>
          </ac:spMkLst>
        </pc:spChg>
        <pc:spChg chg="add mod">
          <ac:chgData name="Ashmita Mainali" userId="" providerId="" clId="Web-{33618729-5CFA-4C71-878D-73072B680833}" dt="2024-05-01T16:11:42.112" v="403" actId="1076"/>
          <ac:spMkLst>
            <pc:docMk/>
            <pc:sldMk cId="479129636" sldId="280"/>
            <ac:spMk id="6" creationId="{B6246402-50E8-32F7-6573-375C2B34ABDA}"/>
          </ac:spMkLst>
        </pc:spChg>
        <pc:spChg chg="add del mod">
          <ac:chgData name="Ashmita Mainali" userId="" providerId="" clId="Web-{33618729-5CFA-4C71-878D-73072B680833}" dt="2024-05-01T16:13:33.818" v="415"/>
          <ac:spMkLst>
            <pc:docMk/>
            <pc:sldMk cId="479129636" sldId="280"/>
            <ac:spMk id="8" creationId="{E4562300-35E8-4E7C-CAD7-32A33085951D}"/>
          </ac:spMkLst>
        </pc:spChg>
        <pc:spChg chg="add mod">
          <ac:chgData name="Ashmita Mainali" userId="" providerId="" clId="Web-{33618729-5CFA-4C71-878D-73072B680833}" dt="2024-05-01T16:13:48.006" v="425" actId="20577"/>
          <ac:spMkLst>
            <pc:docMk/>
            <pc:sldMk cId="479129636" sldId="280"/>
            <ac:spMk id="9" creationId="{435D522C-39F7-CDA0-9AF7-6FA208E9204C}"/>
          </ac:spMkLst>
        </pc:spChg>
        <pc:picChg chg="add mod ord modCrop">
          <ac:chgData name="Ashmita Mainali" userId="" providerId="" clId="Web-{33618729-5CFA-4C71-878D-73072B680833}" dt="2024-05-01T16:11:26.002" v="401" actId="1076"/>
          <ac:picMkLst>
            <pc:docMk/>
            <pc:sldMk cId="479129636" sldId="280"/>
            <ac:picMk id="4" creationId="{B68CF119-FFAA-896C-34C6-082841B26050}"/>
          </ac:picMkLst>
        </pc:picChg>
        <pc:picChg chg="add mod modCrop">
          <ac:chgData name="Ashmita Mainali" userId="" providerId="" clId="Web-{33618729-5CFA-4C71-878D-73072B680833}" dt="2024-05-01T16:13:13.193" v="412" actId="1076"/>
          <ac:picMkLst>
            <pc:docMk/>
            <pc:sldMk cId="479129636" sldId="280"/>
            <ac:picMk id="7" creationId="{3169DD5E-0FD4-AA81-13D6-11D3AF77A4E2}"/>
          </ac:picMkLst>
        </pc:picChg>
      </pc:sldChg>
      <pc:sldChg chg="addSp delSp modSp">
        <pc:chgData name="Ashmita Mainali" userId="" providerId="" clId="Web-{33618729-5CFA-4C71-878D-73072B680833}" dt="2024-05-01T16:50:28.742" v="822" actId="1076"/>
        <pc:sldMkLst>
          <pc:docMk/>
          <pc:sldMk cId="2526479598" sldId="283"/>
        </pc:sldMkLst>
        <pc:spChg chg="mod">
          <ac:chgData name="Ashmita Mainali" userId="" providerId="" clId="Web-{33618729-5CFA-4C71-878D-73072B680833}" dt="2024-05-01T16:50:28.742" v="822" actId="1076"/>
          <ac:spMkLst>
            <pc:docMk/>
            <pc:sldMk cId="2526479598" sldId="283"/>
            <ac:spMk id="2" creationId="{21122B3B-4D01-0582-9D3C-AA9A48DE49A8}"/>
          </ac:spMkLst>
        </pc:spChg>
        <pc:spChg chg="del">
          <ac:chgData name="Ashmita Mainali" userId="" providerId="" clId="Web-{33618729-5CFA-4C71-878D-73072B680833}" dt="2024-05-01T16:41:20.351" v="455"/>
          <ac:spMkLst>
            <pc:docMk/>
            <pc:sldMk cId="2526479598" sldId="283"/>
            <ac:spMk id="3" creationId="{D0DD3E56-51CB-E8B3-2A68-2698F7957511}"/>
          </ac:spMkLst>
        </pc:spChg>
        <pc:spChg chg="add del mod">
          <ac:chgData name="Ashmita Mainali" userId="" providerId="" clId="Web-{33618729-5CFA-4C71-878D-73072B680833}" dt="2024-05-01T16:50:01.617" v="809"/>
          <ac:spMkLst>
            <pc:docMk/>
            <pc:sldMk cId="2526479598" sldId="283"/>
            <ac:spMk id="70" creationId="{A280C454-EFB2-3BFF-74FD-FD21E0569111}"/>
          </ac:spMkLst>
        </pc:spChg>
        <pc:spChg chg="add del mod">
          <ac:chgData name="Ashmita Mainali" userId="" providerId="" clId="Web-{33618729-5CFA-4C71-878D-73072B680833}" dt="2024-05-01T16:49:06.646" v="803"/>
          <ac:spMkLst>
            <pc:docMk/>
            <pc:sldMk cId="2526479598" sldId="283"/>
            <ac:spMk id="3557" creationId="{7E8C1EF7-2142-7238-A909-F1A2F9384D39}"/>
          </ac:spMkLst>
        </pc:spChg>
        <pc:spChg chg="add mod">
          <ac:chgData name="Ashmita Mainali" userId="" providerId="" clId="Web-{33618729-5CFA-4C71-878D-73072B680833}" dt="2024-05-01T16:49:25.709" v="806" actId="1076"/>
          <ac:spMkLst>
            <pc:docMk/>
            <pc:sldMk cId="2526479598" sldId="283"/>
            <ac:spMk id="3668" creationId="{58F60F21-FBF6-3898-96D8-4EA3EAE76132}"/>
          </ac:spMkLst>
        </pc:spChg>
        <pc:spChg chg="add mod">
          <ac:chgData name="Ashmita Mainali" userId="" providerId="" clId="Web-{33618729-5CFA-4C71-878D-73072B680833}" dt="2024-05-01T16:50:24.555" v="821" actId="20577"/>
          <ac:spMkLst>
            <pc:docMk/>
            <pc:sldMk cId="2526479598" sldId="283"/>
            <ac:spMk id="3669" creationId="{7D488F01-BD66-E74C-00BE-7ADC9FEE0776}"/>
          </ac:spMkLst>
        </pc:spChg>
        <pc:graphicFrameChg chg="add">
          <ac:chgData name="Ashmita Mainali" userId="" providerId="" clId="Web-{33618729-5CFA-4C71-878D-73072B680833}" dt="2024-05-01T16:41:13.382" v="454"/>
          <ac:graphicFrameMkLst>
            <pc:docMk/>
            <pc:sldMk cId="2526479598" sldId="283"/>
            <ac:graphicFrameMk id="5" creationId="{37233B79-0F3E-456F-41EE-F9C2953E69C4}"/>
          </ac:graphicFrameMkLst>
        </pc:graphicFrameChg>
        <pc:graphicFrameChg chg="add del">
          <ac:chgData name="Ashmita Mainali" userId="" providerId="" clId="Web-{33618729-5CFA-4C71-878D-73072B680833}" dt="2024-05-01T16:41:42.321" v="457"/>
          <ac:graphicFrameMkLst>
            <pc:docMk/>
            <pc:sldMk cId="2526479598" sldId="283"/>
            <ac:graphicFrameMk id="19" creationId="{65A83FFC-FE5A-0841-95DA-1A71EB2BEC19}"/>
          </ac:graphicFrameMkLst>
        </pc:graphicFrameChg>
        <pc:graphicFrameChg chg="add del">
          <ac:chgData name="Ashmita Mainali" userId="" providerId="" clId="Web-{33618729-5CFA-4C71-878D-73072B680833}" dt="2024-05-01T16:41:55.118" v="459"/>
          <ac:graphicFrameMkLst>
            <pc:docMk/>
            <pc:sldMk cId="2526479598" sldId="283"/>
            <ac:graphicFrameMk id="45" creationId="{C1A80D29-7751-13EA-8675-9D0FCA94982E}"/>
          </ac:graphicFrameMkLst>
        </pc:graphicFrameChg>
        <pc:graphicFrameChg chg="add mod modGraphic">
          <ac:chgData name="Ashmita Mainali" userId="" providerId="" clId="Web-{33618729-5CFA-4C71-878D-73072B680833}" dt="2024-05-01T16:48:12.488" v="787" actId="20577"/>
          <ac:graphicFrameMkLst>
            <pc:docMk/>
            <pc:sldMk cId="2526479598" sldId="283"/>
            <ac:graphicFrameMk id="71" creationId="{35DC5F72-6C4C-9EAE-0113-A620850DD703}"/>
          </ac:graphicFrameMkLst>
        </pc:graphicFrameChg>
      </pc:sldChg>
    </pc:docChg>
  </pc:docChgLst>
  <pc:docChgLst>
    <pc:chgData name="Esther Jokodola" clId="Web-{4D7CB013-632D-422C-9ECA-8245802EC594}"/>
    <pc:docChg chg="addSld modSld sldOrd">
      <pc:chgData name="Esther Jokodola" userId="" providerId="" clId="Web-{4D7CB013-632D-422C-9ECA-8245802EC594}" dt="2024-05-01T15:54:59.408" v="20" actId="20577"/>
      <pc:docMkLst>
        <pc:docMk/>
      </pc:docMkLst>
      <pc:sldChg chg="delSp modSp delAnim">
        <pc:chgData name="Esther Jokodola" userId="" providerId="" clId="Web-{4D7CB013-632D-422C-9ECA-8245802EC594}" dt="2024-05-01T15:53:50.592" v="12" actId="1076"/>
        <pc:sldMkLst>
          <pc:docMk/>
          <pc:sldMk cId="3705863833" sldId="261"/>
        </pc:sldMkLst>
        <pc:spChg chg="mod">
          <ac:chgData name="Esther Jokodola" userId="" providerId="" clId="Web-{4D7CB013-632D-422C-9ECA-8245802EC594}" dt="2024-05-01T15:53:50.592" v="12" actId="1076"/>
          <ac:spMkLst>
            <pc:docMk/>
            <pc:sldMk cId="3705863833" sldId="261"/>
            <ac:spMk id="3" creationId="{E4E9123F-C237-0F2C-2E12-C7B90296C25D}"/>
          </ac:spMkLst>
        </pc:spChg>
        <pc:graphicFrameChg chg="del">
          <ac:chgData name="Esther Jokodola" userId="" providerId="" clId="Web-{4D7CB013-632D-422C-9ECA-8245802EC594}" dt="2024-05-01T15:52:52.309" v="11"/>
          <ac:graphicFrameMkLst>
            <pc:docMk/>
            <pc:sldMk cId="3705863833" sldId="261"/>
            <ac:graphicFrameMk id="4" creationId="{4D19F5A9-737D-E78E-43D0-C727E524C1E4}"/>
          </ac:graphicFrameMkLst>
        </pc:graphicFrameChg>
      </pc:sldChg>
      <pc:sldChg chg="addSp delSp modSp add replId delAnim">
        <pc:chgData name="Esther Jokodola" userId="" providerId="" clId="Web-{4D7CB013-632D-422C-9ECA-8245802EC594}" dt="2024-05-01T15:52:47.481" v="10" actId="1076"/>
        <pc:sldMkLst>
          <pc:docMk/>
          <pc:sldMk cId="3467858175" sldId="278"/>
        </pc:sldMkLst>
        <pc:spChg chg="mod">
          <ac:chgData name="Esther Jokodola" userId="" providerId="" clId="Web-{4D7CB013-632D-422C-9ECA-8245802EC594}" dt="2024-05-01T15:52:31.558" v="7" actId="20577"/>
          <ac:spMkLst>
            <pc:docMk/>
            <pc:sldMk cId="3467858175" sldId="278"/>
            <ac:spMk id="2" creationId="{6022A4D8-E91B-0D90-A7AF-BA59989ECB52}"/>
          </ac:spMkLst>
        </pc:spChg>
        <pc:spChg chg="del">
          <ac:chgData name="Esther Jokodola" userId="" providerId="" clId="Web-{4D7CB013-632D-422C-9ECA-8245802EC594}" dt="2024-05-01T15:52:35.855" v="8"/>
          <ac:spMkLst>
            <pc:docMk/>
            <pc:sldMk cId="3467858175" sldId="278"/>
            <ac:spMk id="3" creationId="{E4E9123F-C237-0F2C-2E12-C7B90296C25D}"/>
          </ac:spMkLst>
        </pc:spChg>
        <pc:spChg chg="add mod">
          <ac:chgData name="Esther Jokodola" userId="" providerId="" clId="Web-{4D7CB013-632D-422C-9ECA-8245802EC594}" dt="2024-05-01T15:52:39.637" v="9" actId="1076"/>
          <ac:spMkLst>
            <pc:docMk/>
            <pc:sldMk cId="3467858175" sldId="278"/>
            <ac:spMk id="11" creationId="{8FEE5BED-C1B8-74E4-2AEF-AB991DEB36F9}"/>
          </ac:spMkLst>
        </pc:spChg>
        <pc:graphicFrameChg chg="mod">
          <ac:chgData name="Esther Jokodola" userId="" providerId="" clId="Web-{4D7CB013-632D-422C-9ECA-8245802EC594}" dt="2024-05-01T15:52:47.481" v="10" actId="1076"/>
          <ac:graphicFrameMkLst>
            <pc:docMk/>
            <pc:sldMk cId="3467858175" sldId="278"/>
            <ac:graphicFrameMk id="4" creationId="{4D19F5A9-737D-E78E-43D0-C727E524C1E4}"/>
          </ac:graphicFrameMkLst>
        </pc:graphicFrameChg>
      </pc:sldChg>
      <pc:sldChg chg="delSp modSp add ord replId">
        <pc:chgData name="Esther Jokodola" userId="" providerId="" clId="Web-{4D7CB013-632D-422C-9ECA-8245802EC594}" dt="2024-05-01T15:54:59.408" v="20" actId="20577"/>
        <pc:sldMkLst>
          <pc:docMk/>
          <pc:sldMk cId="3845663851" sldId="279"/>
        </pc:sldMkLst>
        <pc:spChg chg="mod">
          <ac:chgData name="Esther Jokodola" userId="" providerId="" clId="Web-{4D7CB013-632D-422C-9ECA-8245802EC594}" dt="2024-05-01T15:54:59.408" v="20" actId="20577"/>
          <ac:spMkLst>
            <pc:docMk/>
            <pc:sldMk cId="3845663851" sldId="279"/>
            <ac:spMk id="2" creationId="{1123D3A9-1655-80D3-EAA4-421A2B7527C3}"/>
          </ac:spMkLst>
        </pc:spChg>
        <pc:graphicFrameChg chg="del">
          <ac:chgData name="Esther Jokodola" userId="" providerId="" clId="Web-{4D7CB013-632D-422C-9ECA-8245802EC594}" dt="2024-05-01T15:54:52.048" v="15"/>
          <ac:graphicFrameMkLst>
            <pc:docMk/>
            <pc:sldMk cId="3845663851" sldId="279"/>
            <ac:graphicFrameMk id="9" creationId="{F3DB7AD3-8EA5-DE9D-DF53-591259154A4D}"/>
          </ac:graphicFrameMkLst>
        </pc:graphicFrameChg>
      </pc:sldChg>
    </pc:docChg>
  </pc:docChgLst>
  <pc:docChgLst>
    <pc:chgData name="Daniel Bun" clId="Web-{6FB16529-9285-4C13-A1BA-449FA61DE2BE}"/>
    <pc:docChg chg="modSld">
      <pc:chgData name="Daniel Bun" userId="" providerId="" clId="Web-{6FB16529-9285-4C13-A1BA-449FA61DE2BE}" dt="2024-05-01T14:18:40.167" v="308" actId="20577"/>
      <pc:docMkLst>
        <pc:docMk/>
      </pc:docMkLst>
      <pc:sldChg chg="modSp">
        <pc:chgData name="Daniel Bun" userId="" providerId="" clId="Web-{6FB16529-9285-4C13-A1BA-449FA61DE2BE}" dt="2024-05-01T14:18:40.167" v="308" actId="20577"/>
        <pc:sldMkLst>
          <pc:docMk/>
          <pc:sldMk cId="4278344503" sldId="270"/>
        </pc:sldMkLst>
        <pc:spChg chg="mod">
          <ac:chgData name="Daniel Bun" userId="" providerId="" clId="Web-{6FB16529-9285-4C13-A1BA-449FA61DE2BE}" dt="2024-05-01T14:18:40.167" v="308" actId="20577"/>
          <ac:spMkLst>
            <pc:docMk/>
            <pc:sldMk cId="4278344503" sldId="270"/>
            <ac:spMk id="3" creationId="{42FA270F-20BA-06A5-8229-49D46F01B450}"/>
          </ac:spMkLst>
        </pc:spChg>
      </pc:sldChg>
    </pc:docChg>
  </pc:docChgLst>
  <pc:docChgLst>
    <pc:chgData name="Esther Jokodola" clId="Web-{2D9A336A-3F2B-4B8E-A8EE-3521E239F6AE}"/>
    <pc:docChg chg="modSld">
      <pc:chgData name="Esther Jokodola" userId="" providerId="" clId="Web-{2D9A336A-3F2B-4B8E-A8EE-3521E239F6AE}" dt="2024-05-01T14:16:47.561" v="5" actId="20577"/>
      <pc:docMkLst>
        <pc:docMk/>
      </pc:docMkLst>
      <pc:sldChg chg="modSp">
        <pc:chgData name="Esther Jokodola" userId="" providerId="" clId="Web-{2D9A336A-3F2B-4B8E-A8EE-3521E239F6AE}" dt="2024-05-01T14:16:47.561" v="5" actId="20577"/>
        <pc:sldMkLst>
          <pc:docMk/>
          <pc:sldMk cId="20537055" sldId="256"/>
        </pc:sldMkLst>
        <pc:spChg chg="mod">
          <ac:chgData name="Esther Jokodola" userId="" providerId="" clId="Web-{2D9A336A-3F2B-4B8E-A8EE-3521E239F6AE}" dt="2024-05-01T14:16:47.561" v="5" actId="20577"/>
          <ac:spMkLst>
            <pc:docMk/>
            <pc:sldMk cId="20537055" sldId="256"/>
            <ac:spMk id="3" creationId="{23FDE414-5595-5CB7-D12C-AB0461610D35}"/>
          </ac:spMkLst>
        </pc:spChg>
      </pc:sldChg>
    </pc:docChg>
  </pc:docChgLst>
  <pc:docChgLst>
    <pc:chgData name="Esther Jokodola" clId="Web-{78B9005D-7592-4DA8-B09F-FA7D04BE0C3E}"/>
    <pc:docChg chg="delSld sldOrd">
      <pc:chgData name="Esther Jokodola" userId="" providerId="" clId="Web-{78B9005D-7592-4DA8-B09F-FA7D04BE0C3E}" dt="2024-05-01T16:19:09.283" v="1"/>
      <pc:docMkLst>
        <pc:docMk/>
      </pc:docMkLst>
      <pc:sldChg chg="ord">
        <pc:chgData name="Esther Jokodola" userId="" providerId="" clId="Web-{78B9005D-7592-4DA8-B09F-FA7D04BE0C3E}" dt="2024-05-01T16:19:09.283" v="1"/>
        <pc:sldMkLst>
          <pc:docMk/>
          <pc:sldMk cId="3647650817" sldId="281"/>
        </pc:sldMkLst>
      </pc:sldChg>
      <pc:sldChg chg="del">
        <pc:chgData name="Esther Jokodola" userId="" providerId="" clId="Web-{78B9005D-7592-4DA8-B09F-FA7D04BE0C3E}" dt="2024-05-01T16:19:05.517" v="0"/>
        <pc:sldMkLst>
          <pc:docMk/>
          <pc:sldMk cId="4043922320" sldId="282"/>
        </pc:sldMkLst>
      </pc:sldChg>
    </pc:docChg>
  </pc:docChgLst>
  <pc:docChgLst>
    <pc:chgData name="Esther Jokodola" clId="Web-{56318267-EB93-4E74-B515-D1D91A4B4B94}"/>
    <pc:docChg chg="addSld modSld">
      <pc:chgData name="Esther Jokodola" userId="" providerId="" clId="Web-{56318267-EB93-4E74-B515-D1D91A4B4B94}" dt="2024-05-01T16:16:57.395" v="2" actId="20577"/>
      <pc:docMkLst>
        <pc:docMk/>
      </pc:docMkLst>
      <pc:sldChg chg="modSp">
        <pc:chgData name="Esther Jokodola" userId="" providerId="" clId="Web-{56318267-EB93-4E74-B515-D1D91A4B4B94}" dt="2024-05-01T16:16:57.395" v="2" actId="20577"/>
        <pc:sldMkLst>
          <pc:docMk/>
          <pc:sldMk cId="3647650817" sldId="281"/>
        </pc:sldMkLst>
        <pc:spChg chg="mod">
          <ac:chgData name="Esther Jokodola" userId="" providerId="" clId="Web-{56318267-EB93-4E74-B515-D1D91A4B4B94}" dt="2024-05-01T16:16:57.395" v="2" actId="20577"/>
          <ac:spMkLst>
            <pc:docMk/>
            <pc:sldMk cId="3647650817" sldId="281"/>
            <ac:spMk id="2" creationId="{DAAC100E-07D1-B59B-EA7A-39167595FEC8}"/>
          </ac:spMkLst>
        </pc:spChg>
      </pc:sldChg>
      <pc:sldChg chg="new">
        <pc:chgData name="Esther Jokodola" userId="" providerId="" clId="Web-{56318267-EB93-4E74-B515-D1D91A4B4B94}" dt="2024-05-01T16:16:50.051" v="0"/>
        <pc:sldMkLst>
          <pc:docMk/>
          <pc:sldMk cId="4043922320" sldId="282"/>
        </pc:sldMkLst>
      </pc:sldChg>
    </pc:docChg>
  </pc:docChgLst>
  <pc:docChgLst>
    <pc:chgData name="Manuela Chaves Mejia" clId="Web-{3E156AED-40CD-431E-B2FC-F63520D8365D}"/>
    <pc:docChg chg="modSld">
      <pc:chgData name="Manuela Chaves Mejia" userId="" providerId="" clId="Web-{3E156AED-40CD-431E-B2FC-F63520D8365D}" dt="2024-05-01T03:53:29.912" v="31"/>
      <pc:docMkLst>
        <pc:docMk/>
      </pc:docMkLst>
      <pc:sldChg chg="modSp">
        <pc:chgData name="Manuela Chaves Mejia" userId="" providerId="" clId="Web-{3E156AED-40CD-431E-B2FC-F63520D8365D}" dt="2024-05-01T03:53:29.912" v="31"/>
        <pc:sldMkLst>
          <pc:docMk/>
          <pc:sldMk cId="3163500392" sldId="257"/>
        </pc:sldMkLst>
        <pc:spChg chg="mod ord">
          <ac:chgData name="Manuela Chaves Mejia" userId="" providerId="" clId="Web-{3E156AED-40CD-431E-B2FC-F63520D8365D}" dt="2024-05-01T03:53:29.912" v="31"/>
          <ac:spMkLst>
            <pc:docMk/>
            <pc:sldMk cId="3163500392" sldId="257"/>
            <ac:spMk id="3" creationId="{E4E9123F-C237-0F2C-2E12-C7B90296C25D}"/>
          </ac:spMkLst>
        </pc:spChg>
        <pc:spChg chg="mod">
          <ac:chgData name="Manuela Chaves Mejia" userId="" providerId="" clId="Web-{3E156AED-40CD-431E-B2FC-F63520D8365D}" dt="2024-05-01T03:53:13.989" v="30" actId="1076"/>
          <ac:spMkLst>
            <pc:docMk/>
            <pc:sldMk cId="3163500392" sldId="257"/>
            <ac:spMk id="23" creationId="{005FA0EE-BA43-FDCB-CFE7-B362BD70E63B}"/>
          </ac:spMkLst>
        </pc:spChg>
      </pc:sldChg>
      <pc:sldChg chg="modSp">
        <pc:chgData name="Manuela Chaves Mejia" userId="" providerId="" clId="Web-{3E156AED-40CD-431E-B2FC-F63520D8365D}" dt="2024-05-01T03:52:07.737" v="27" actId="20577"/>
        <pc:sldMkLst>
          <pc:docMk/>
          <pc:sldMk cId="2134988282" sldId="258"/>
        </pc:sldMkLst>
        <pc:graphicFrameChg chg="modGraphic">
          <ac:chgData name="Manuela Chaves Mejia" userId="" providerId="" clId="Web-{3E156AED-40CD-431E-B2FC-F63520D8365D}" dt="2024-05-01T03:52:07.737" v="27" actId="20577"/>
          <ac:graphicFrameMkLst>
            <pc:docMk/>
            <pc:sldMk cId="2134988282" sldId="258"/>
            <ac:graphicFrameMk id="5" creationId="{F9458932-B99B-5830-86E2-028CDDF1547B}"/>
          </ac:graphicFrameMkLst>
        </pc:graphicFrameChg>
      </pc:sldChg>
    </pc:docChg>
  </pc:docChgLst>
  <pc:docChgLst>
    <pc:chgData name="Ashmita Mainali" clId="Web-{F949EDE9-2D6A-426D-8B21-12DD3B71CCB4}"/>
    <pc:docChg chg="modSld">
      <pc:chgData name="Ashmita Mainali" userId="" providerId="" clId="Web-{F949EDE9-2D6A-426D-8B21-12DD3B71CCB4}" dt="2024-05-01T19:25:15.811" v="4" actId="1076"/>
      <pc:docMkLst>
        <pc:docMk/>
      </pc:docMkLst>
      <pc:sldChg chg="modSp">
        <pc:chgData name="Ashmita Mainali" userId="" providerId="" clId="Web-{F949EDE9-2D6A-426D-8B21-12DD3B71CCB4}" dt="2024-05-01T19:25:15.811" v="4" actId="1076"/>
        <pc:sldMkLst>
          <pc:docMk/>
          <pc:sldMk cId="2884223934" sldId="275"/>
        </pc:sldMkLst>
        <pc:picChg chg="mod">
          <ac:chgData name="Ashmita Mainali" userId="" providerId="" clId="Web-{F949EDE9-2D6A-426D-8B21-12DD3B71CCB4}" dt="2024-05-01T19:25:15.811" v="4" actId="1076"/>
          <ac:picMkLst>
            <pc:docMk/>
            <pc:sldMk cId="2884223934" sldId="275"/>
            <ac:picMk id="3" creationId="{FAEF43D6-D634-D42B-32C6-0378027BDBA2}"/>
          </ac:picMkLst>
        </pc:picChg>
      </pc:sldChg>
    </pc:docChg>
  </pc:docChgLst>
  <pc:docChgLst>
    <pc:chgData name="Daniel Bun" clId="Web-{56B02284-1807-4510-A43D-464EE8851BF8}"/>
    <pc:docChg chg="addSld modSld sldOrd">
      <pc:chgData name="Daniel Bun" userId="" providerId="" clId="Web-{56B02284-1807-4510-A43D-464EE8851BF8}" dt="2024-05-01T17:49:58.100" v="1716" actId="1076"/>
      <pc:docMkLst>
        <pc:docMk/>
      </pc:docMkLst>
      <pc:sldChg chg="modNotes">
        <pc:chgData name="Daniel Bun" userId="" providerId="" clId="Web-{56B02284-1807-4510-A43D-464EE8851BF8}" dt="2024-05-01T17:08:23.976" v="862"/>
        <pc:sldMkLst>
          <pc:docMk/>
          <pc:sldMk cId="20537055" sldId="256"/>
        </pc:sldMkLst>
      </pc:sldChg>
      <pc:sldChg chg="modSp modNotes">
        <pc:chgData name="Daniel Bun" userId="" providerId="" clId="Web-{56B02284-1807-4510-A43D-464EE8851BF8}" dt="2024-05-01T17:44:38.593" v="1702" actId="1076"/>
        <pc:sldMkLst>
          <pc:docMk/>
          <pc:sldMk cId="3163500392" sldId="257"/>
        </pc:sldMkLst>
        <pc:picChg chg="mod">
          <ac:chgData name="Daniel Bun" userId="" providerId="" clId="Web-{56B02284-1807-4510-A43D-464EE8851BF8}" dt="2024-05-01T17:44:38.593" v="1702" actId="1076"/>
          <ac:picMkLst>
            <pc:docMk/>
            <pc:sldMk cId="3163500392" sldId="257"/>
            <ac:picMk id="20" creationId="{C21C4CCA-F99D-0FCF-2B95-5650F5C17F1F}"/>
          </ac:picMkLst>
        </pc:picChg>
      </pc:sldChg>
      <pc:sldChg chg="modNotes">
        <pc:chgData name="Daniel Bun" userId="" providerId="" clId="Web-{56B02284-1807-4510-A43D-464EE8851BF8}" dt="2024-05-01T17:08:31.055" v="863"/>
        <pc:sldMkLst>
          <pc:docMk/>
          <pc:sldMk cId="2134988282" sldId="258"/>
        </pc:sldMkLst>
      </pc:sldChg>
      <pc:sldChg chg="addSp delSp modSp ord modNotes">
        <pc:chgData name="Daniel Bun" userId="" providerId="" clId="Web-{56B02284-1807-4510-A43D-464EE8851BF8}" dt="2024-05-01T17:49:58.100" v="1716" actId="1076"/>
        <pc:sldMkLst>
          <pc:docMk/>
          <pc:sldMk cId="3461931400" sldId="262"/>
        </pc:sldMkLst>
        <pc:picChg chg="add mod">
          <ac:chgData name="Daniel Bun" userId="" providerId="" clId="Web-{56B02284-1807-4510-A43D-464EE8851BF8}" dt="2024-05-01T17:17:00.042" v="896" actId="1076"/>
          <ac:picMkLst>
            <pc:docMk/>
            <pc:sldMk cId="3461931400" sldId="262"/>
            <ac:picMk id="34" creationId="{C3A6EEF5-E2AB-427C-9A63-3C037160423B}"/>
          </ac:picMkLst>
        </pc:picChg>
        <pc:picChg chg="add mod">
          <ac:chgData name="Daniel Bun" userId="" providerId="" clId="Web-{56B02284-1807-4510-A43D-464EE8851BF8}" dt="2024-05-01T17:16:54.823" v="895" actId="1076"/>
          <ac:picMkLst>
            <pc:docMk/>
            <pc:sldMk cId="3461931400" sldId="262"/>
            <ac:picMk id="36" creationId="{671F602E-F7EB-F393-B124-77473C1DCFC4}"/>
          </ac:picMkLst>
        </pc:picChg>
        <pc:picChg chg="add mod">
          <ac:chgData name="Daniel Bun" userId="" providerId="" clId="Web-{56B02284-1807-4510-A43D-464EE8851BF8}" dt="2024-05-01T17:17:21.356" v="898" actId="1076"/>
          <ac:picMkLst>
            <pc:docMk/>
            <pc:sldMk cId="3461931400" sldId="262"/>
            <ac:picMk id="37" creationId="{A90DFAA6-6D5F-0DEE-4786-1C3783EFBADA}"/>
          </ac:picMkLst>
        </pc:picChg>
        <pc:picChg chg="add del mod">
          <ac:chgData name="Daniel Bun" userId="" providerId="" clId="Web-{56B02284-1807-4510-A43D-464EE8851BF8}" dt="2024-05-01T17:18:08.938" v="905"/>
          <ac:picMkLst>
            <pc:docMk/>
            <pc:sldMk cId="3461931400" sldId="262"/>
            <ac:picMk id="38" creationId="{DF8EA0B3-A5FA-267D-8F8E-41B2D4B615D2}"/>
          </ac:picMkLst>
        </pc:picChg>
        <pc:picChg chg="add mod">
          <ac:chgData name="Daniel Bun" userId="" providerId="" clId="Web-{56B02284-1807-4510-A43D-464EE8851BF8}" dt="2024-05-01T17:22:56.286" v="953" actId="14100"/>
          <ac:picMkLst>
            <pc:docMk/>
            <pc:sldMk cId="3461931400" sldId="262"/>
            <ac:picMk id="49" creationId="{401C17C8-E18F-E8ED-0717-D1CFE4F634E4}"/>
          </ac:picMkLst>
        </pc:picChg>
        <pc:picChg chg="add mod">
          <ac:chgData name="Daniel Bun" userId="" providerId="" clId="Web-{56B02284-1807-4510-A43D-464EE8851BF8}" dt="2024-05-01T17:19:07.379" v="917" actId="1076"/>
          <ac:picMkLst>
            <pc:docMk/>
            <pc:sldMk cId="3461931400" sldId="262"/>
            <ac:picMk id="51" creationId="{861246D4-AF0D-AE57-AD74-7176219C4180}"/>
          </ac:picMkLst>
        </pc:picChg>
        <pc:picChg chg="add mod">
          <ac:chgData name="Daniel Bun" userId="" providerId="" clId="Web-{56B02284-1807-4510-A43D-464EE8851BF8}" dt="2024-05-01T17:18:45.706" v="912" actId="1076"/>
          <ac:picMkLst>
            <pc:docMk/>
            <pc:sldMk cId="3461931400" sldId="262"/>
            <ac:picMk id="52" creationId="{A807476E-0E4C-1E59-D555-753360DE67DD}"/>
          </ac:picMkLst>
        </pc:picChg>
        <pc:picChg chg="add mod">
          <ac:chgData name="Daniel Bun" userId="" providerId="" clId="Web-{56B02284-1807-4510-A43D-464EE8851BF8}" dt="2024-05-01T17:49:58.100" v="1716" actId="1076"/>
          <ac:picMkLst>
            <pc:docMk/>
            <pc:sldMk cId="3461931400" sldId="262"/>
            <ac:picMk id="98" creationId="{D5BECAEE-D17E-6B86-7DB6-E87855BD388B}"/>
          </ac:picMkLst>
        </pc:picChg>
      </pc:sldChg>
      <pc:sldChg chg="modSp mod ord modShow">
        <pc:chgData name="Daniel Bun" userId="" providerId="" clId="Web-{56B02284-1807-4510-A43D-464EE8851BF8}" dt="2024-05-01T17:15:46.147" v="879"/>
        <pc:sldMkLst>
          <pc:docMk/>
          <pc:sldMk cId="3896509741" sldId="264"/>
        </pc:sldMkLst>
        <pc:graphicFrameChg chg="modGraphic">
          <ac:chgData name="Daniel Bun" userId="" providerId="" clId="Web-{56B02284-1807-4510-A43D-464EE8851BF8}" dt="2024-05-01T17:13:52.405" v="877" actId="20577"/>
          <ac:graphicFrameMkLst>
            <pc:docMk/>
            <pc:sldMk cId="3896509741" sldId="264"/>
            <ac:graphicFrameMk id="4" creationId="{F0E1BB47-39C0-BDDA-3016-EF6FF246FE17}"/>
          </ac:graphicFrameMkLst>
        </pc:graphicFrameChg>
      </pc:sldChg>
      <pc:sldChg chg="addSp delSp modSp modNotes">
        <pc:chgData name="Daniel Bun" userId="" providerId="" clId="Web-{56B02284-1807-4510-A43D-464EE8851BF8}" dt="2024-05-01T17:21:32.811" v="947" actId="14100"/>
        <pc:sldMkLst>
          <pc:docMk/>
          <pc:sldMk cId="3873343681" sldId="265"/>
        </pc:sldMkLst>
        <pc:spChg chg="mod">
          <ac:chgData name="Daniel Bun" userId="" providerId="" clId="Web-{56B02284-1807-4510-A43D-464EE8851BF8}" dt="2024-05-01T17:21:32.811" v="947" actId="14100"/>
          <ac:spMkLst>
            <pc:docMk/>
            <pc:sldMk cId="3873343681" sldId="265"/>
            <ac:spMk id="2" creationId="{C6EE0040-843A-49F9-79EC-57DE811B0FD1}"/>
          </ac:spMkLst>
        </pc:spChg>
        <pc:spChg chg="mod">
          <ac:chgData name="Daniel Bun" userId="" providerId="" clId="Web-{56B02284-1807-4510-A43D-464EE8851BF8}" dt="2024-05-01T16:27:29.589" v="96" actId="1076"/>
          <ac:spMkLst>
            <pc:docMk/>
            <pc:sldMk cId="3873343681" sldId="265"/>
            <ac:spMk id="11" creationId="{7C0AE346-418F-E1D2-99B6-224216CC1FF8}"/>
          </ac:spMkLst>
        </pc:spChg>
        <pc:spChg chg="mod">
          <ac:chgData name="Daniel Bun" userId="" providerId="" clId="Web-{56B02284-1807-4510-A43D-464EE8851BF8}" dt="2024-05-01T16:27:35.543" v="97" actId="1076"/>
          <ac:spMkLst>
            <pc:docMk/>
            <pc:sldMk cId="3873343681" sldId="265"/>
            <ac:spMk id="12" creationId="{5295F33E-3F1E-DB4E-892C-51CAB46775E8}"/>
          </ac:spMkLst>
        </pc:spChg>
        <pc:spChg chg="mod">
          <ac:chgData name="Daniel Bun" userId="" providerId="" clId="Web-{56B02284-1807-4510-A43D-464EE8851BF8}" dt="2024-05-01T16:22:01.989" v="70" actId="20577"/>
          <ac:spMkLst>
            <pc:docMk/>
            <pc:sldMk cId="3873343681" sldId="265"/>
            <ac:spMk id="13" creationId="{1903796F-F3FF-D488-1195-F9BF07C663F2}"/>
          </ac:spMkLst>
        </pc:spChg>
        <pc:grpChg chg="del">
          <ac:chgData name="Daniel Bun" userId="" providerId="" clId="Web-{56B02284-1807-4510-A43D-464EE8851BF8}" dt="2024-05-01T16:20:52.750" v="58"/>
          <ac:grpSpMkLst>
            <pc:docMk/>
            <pc:sldMk cId="3873343681" sldId="265"/>
            <ac:grpSpMk id="22" creationId="{E54CC49E-7B46-6BD1-AB71-4883BAAAD5E2}"/>
          </ac:grpSpMkLst>
        </pc:grpChg>
        <pc:picChg chg="add mod">
          <ac:chgData name="Daniel Bun" userId="" providerId="" clId="Web-{56B02284-1807-4510-A43D-464EE8851BF8}" dt="2024-05-01T16:21:05.219" v="62" actId="1076"/>
          <ac:picMkLst>
            <pc:docMk/>
            <pc:sldMk cId="3873343681" sldId="265"/>
            <ac:picMk id="3" creationId="{68B0280D-EA20-C780-9451-9BB91F4C31E1}"/>
          </ac:picMkLst>
        </pc:picChg>
      </pc:sldChg>
      <pc:sldChg chg="add ord modNotes">
        <pc:chgData name="Daniel Bun" userId="" providerId="" clId="Web-{56B02284-1807-4510-A43D-464EE8851BF8}" dt="2024-05-01T17:06:36.969" v="832"/>
        <pc:sldMkLst>
          <pc:docMk/>
          <pc:sldMk cId="850551295" sldId="266"/>
        </pc:sldMkLst>
      </pc:sldChg>
      <pc:sldChg chg="addSp modSp modNotes">
        <pc:chgData name="Daniel Bun" userId="" providerId="" clId="Web-{56B02284-1807-4510-A43D-464EE8851BF8}" dt="2024-05-01T17:45:50.379" v="1704"/>
        <pc:sldMkLst>
          <pc:docMk/>
          <pc:sldMk cId="3493241704" sldId="267"/>
        </pc:sldMkLst>
        <pc:spChg chg="mod">
          <ac:chgData name="Daniel Bun" userId="" providerId="" clId="Web-{56B02284-1807-4510-A43D-464EE8851BF8}" dt="2024-05-01T17:35:34.837" v="1584" actId="20577"/>
          <ac:spMkLst>
            <pc:docMk/>
            <pc:sldMk cId="3493241704" sldId="267"/>
            <ac:spMk id="3" creationId="{E79120BB-C092-9E7C-492D-6EE805DD11BB}"/>
          </ac:spMkLst>
        </pc:spChg>
        <pc:spChg chg="mod">
          <ac:chgData name="Daniel Bun" userId="" providerId="" clId="Web-{56B02284-1807-4510-A43D-464EE8851BF8}" dt="2024-05-01T17:28:36.746" v="985" actId="20577"/>
          <ac:spMkLst>
            <pc:docMk/>
            <pc:sldMk cId="3493241704" sldId="267"/>
            <ac:spMk id="4" creationId="{FAF2C1C1-14E7-B365-8B35-1183AFB3406B}"/>
          </ac:spMkLst>
        </pc:spChg>
        <pc:spChg chg="add mod">
          <ac:chgData name="Daniel Bun" userId="" providerId="" clId="Web-{56B02284-1807-4510-A43D-464EE8851BF8}" dt="2024-05-01T17:36:07.136" v="1593" actId="20577"/>
          <ac:spMkLst>
            <pc:docMk/>
            <pc:sldMk cId="3493241704" sldId="267"/>
            <ac:spMk id="7" creationId="{07CE9582-6AD4-FB11-AFCF-7CE010160F49}"/>
          </ac:spMkLst>
        </pc:spChg>
        <pc:picChg chg="add mod">
          <ac:chgData name="Daniel Bun" userId="" providerId="" clId="Web-{56B02284-1807-4510-A43D-464EE8851BF8}" dt="2024-05-01T17:36:02.527" v="1592" actId="1076"/>
          <ac:picMkLst>
            <pc:docMk/>
            <pc:sldMk cId="3493241704" sldId="267"/>
            <ac:picMk id="5" creationId="{1E3A60F8-F205-88E6-2299-197F78BBC733}"/>
          </ac:picMkLst>
        </pc:picChg>
      </pc:sldChg>
      <pc:sldChg chg="ord modNotes">
        <pc:chgData name="Daniel Bun" userId="" providerId="" clId="Web-{56B02284-1807-4510-A43D-464EE8851BF8}" dt="2024-05-01T17:43:58.200" v="1701"/>
        <pc:sldMkLst>
          <pc:docMk/>
          <pc:sldMk cId="3773005385" sldId="268"/>
        </pc:sldMkLst>
      </pc:sldChg>
      <pc:sldChg chg="mod modShow">
        <pc:chgData name="Daniel Bun" userId="" providerId="" clId="Web-{56B02284-1807-4510-A43D-464EE8851BF8}" dt="2024-05-01T16:48:42.630" v="160"/>
        <pc:sldMkLst>
          <pc:docMk/>
          <pc:sldMk cId="1806612988" sldId="269"/>
        </pc:sldMkLst>
      </pc:sldChg>
      <pc:sldChg chg="addAnim modNotes">
        <pc:chgData name="Daniel Bun" userId="" providerId="" clId="Web-{56B02284-1807-4510-A43D-464EE8851BF8}" dt="2024-05-01T17:46:42.430" v="1705"/>
        <pc:sldMkLst>
          <pc:docMk/>
          <pc:sldMk cId="4278344503" sldId="270"/>
        </pc:sldMkLst>
      </pc:sldChg>
      <pc:sldChg chg="addSp delSp modSp modNotes">
        <pc:chgData name="Daniel Bun" userId="" providerId="" clId="Web-{56B02284-1807-4510-A43D-464EE8851BF8}" dt="2024-05-01T17:20:31.197" v="928"/>
        <pc:sldMkLst>
          <pc:docMk/>
          <pc:sldMk cId="400559538" sldId="272"/>
        </pc:sldMkLst>
        <pc:spChg chg="mod">
          <ac:chgData name="Daniel Bun" userId="" providerId="" clId="Web-{56B02284-1807-4510-A43D-464EE8851BF8}" dt="2024-05-01T16:07:03.115" v="13" actId="20577"/>
          <ac:spMkLst>
            <pc:docMk/>
            <pc:sldMk cId="400559538" sldId="272"/>
            <ac:spMk id="5" creationId="{2CBC484F-B635-9E49-CD42-5C0181AFA940}"/>
          </ac:spMkLst>
        </pc:spChg>
        <pc:spChg chg="mod">
          <ac:chgData name="Daniel Bun" userId="" providerId="" clId="Web-{56B02284-1807-4510-A43D-464EE8851BF8}" dt="2024-05-01T16:07:09.178" v="14" actId="1076"/>
          <ac:spMkLst>
            <pc:docMk/>
            <pc:sldMk cId="400559538" sldId="272"/>
            <ac:spMk id="6" creationId="{02723A58-7E0B-18D6-AEBD-7A0C70B19DAC}"/>
          </ac:spMkLst>
        </pc:spChg>
        <pc:spChg chg="add mod">
          <ac:chgData name="Daniel Bun" userId="" providerId="" clId="Web-{56B02284-1807-4510-A43D-464EE8851BF8}" dt="2024-05-01T16:15:43.541" v="33"/>
          <ac:spMkLst>
            <pc:docMk/>
            <pc:sldMk cId="400559538" sldId="272"/>
            <ac:spMk id="7" creationId="{C8EAB0D5-6D0D-F34A-5ADB-741C38731F64}"/>
          </ac:spMkLst>
        </pc:spChg>
        <pc:spChg chg="mod">
          <ac:chgData name="Daniel Bun" userId="" providerId="" clId="Web-{56B02284-1807-4510-A43D-464EE8851BF8}" dt="2024-05-01T16:06:55.052" v="9" actId="1076"/>
          <ac:spMkLst>
            <pc:docMk/>
            <pc:sldMk cId="400559538" sldId="272"/>
            <ac:spMk id="11" creationId="{E7E1A7FC-E651-7321-CAC3-E7CAD9A2C1C8}"/>
          </ac:spMkLst>
        </pc:spChg>
        <pc:picChg chg="add mod">
          <ac:chgData name="Daniel Bun" userId="" providerId="" clId="Web-{56B02284-1807-4510-A43D-464EE8851BF8}" dt="2024-05-01T16:13:20.031" v="20" actId="14100"/>
          <ac:picMkLst>
            <pc:docMk/>
            <pc:sldMk cId="400559538" sldId="272"/>
            <ac:picMk id="3" creationId="{C3BD7E96-5A7D-8BF7-82BE-D085440AC5CD}"/>
          </ac:picMkLst>
        </pc:picChg>
        <pc:picChg chg="add del mod">
          <ac:chgData name="Daniel Bun" userId="" providerId="" clId="Web-{56B02284-1807-4510-A43D-464EE8851BF8}" dt="2024-05-01T16:16:19.059" v="35"/>
          <ac:picMkLst>
            <pc:docMk/>
            <pc:sldMk cId="400559538" sldId="272"/>
            <ac:picMk id="4" creationId="{2F3B6481-F0BB-7A62-24D7-1FC7826BF6AD}"/>
          </ac:picMkLst>
        </pc:picChg>
        <pc:picChg chg="mod">
          <ac:chgData name="Daniel Bun" userId="" providerId="" clId="Web-{56B02284-1807-4510-A43D-464EE8851BF8}" dt="2024-05-01T16:13:01.780" v="18" actId="14100"/>
          <ac:picMkLst>
            <pc:docMk/>
            <pc:sldMk cId="400559538" sldId="272"/>
            <ac:picMk id="9" creationId="{4F07CFA3-25DB-3467-B87C-BCFE97733931}"/>
          </ac:picMkLst>
        </pc:picChg>
        <pc:picChg chg="del mod">
          <ac:chgData name="Daniel Bun" userId="" providerId="" clId="Web-{56B02284-1807-4510-A43D-464EE8851BF8}" dt="2024-05-01T16:14:53.007" v="22"/>
          <ac:picMkLst>
            <pc:docMk/>
            <pc:sldMk cId="400559538" sldId="272"/>
            <ac:picMk id="10" creationId="{2A81CD2B-D2CE-5800-69E4-3E409B102C41}"/>
          </ac:picMkLst>
        </pc:picChg>
      </pc:sldChg>
      <pc:sldChg chg="addSp delSp modSp modNotes">
        <pc:chgData name="Daniel Bun" userId="" providerId="" clId="Web-{56B02284-1807-4510-A43D-464EE8851BF8}" dt="2024-05-01T17:20:45.464" v="938"/>
        <pc:sldMkLst>
          <pc:docMk/>
          <pc:sldMk cId="2884223934" sldId="275"/>
        </pc:sldMkLst>
        <pc:spChg chg="mod topLvl">
          <ac:chgData name="Daniel Bun" userId="" providerId="" clId="Web-{56B02284-1807-4510-A43D-464EE8851BF8}" dt="2024-05-01T16:21:36.050" v="66"/>
          <ac:spMkLst>
            <pc:docMk/>
            <pc:sldMk cId="2884223934" sldId="275"/>
            <ac:spMk id="7" creationId="{E0F94C1C-52BB-8C46-1614-3791422611F0}"/>
          </ac:spMkLst>
        </pc:spChg>
        <pc:spChg chg="mod topLvl">
          <ac:chgData name="Daniel Bun" userId="" providerId="" clId="Web-{56B02284-1807-4510-A43D-464EE8851BF8}" dt="2024-05-01T16:21:45.472" v="67" actId="1076"/>
          <ac:spMkLst>
            <pc:docMk/>
            <pc:sldMk cId="2884223934" sldId="275"/>
            <ac:spMk id="8" creationId="{CAD1021C-644A-82F3-7AB9-AF7D38837E2F}"/>
          </ac:spMkLst>
        </pc:spChg>
        <pc:spChg chg="add del mod topLvl">
          <ac:chgData name="Daniel Bun" userId="" providerId="" clId="Web-{56B02284-1807-4510-A43D-464EE8851BF8}" dt="2024-05-01T16:21:36.050" v="66"/>
          <ac:spMkLst>
            <pc:docMk/>
            <pc:sldMk cId="2884223934" sldId="275"/>
            <ac:spMk id="11" creationId="{7400E3E2-BDAD-7B8F-D503-8FF81D80EB5E}"/>
          </ac:spMkLst>
        </pc:spChg>
        <pc:grpChg chg="add del mod">
          <ac:chgData name="Daniel Bun" userId="" providerId="" clId="Web-{56B02284-1807-4510-A43D-464EE8851BF8}" dt="2024-05-01T16:21:36.050" v="66"/>
          <ac:grpSpMkLst>
            <pc:docMk/>
            <pc:sldMk cId="2884223934" sldId="275"/>
            <ac:grpSpMk id="12" creationId="{69DB5689-5A93-27AB-E85C-6815C67B9C40}"/>
          </ac:grpSpMkLst>
        </pc:grpChg>
        <pc:picChg chg="add mod topLvl">
          <ac:chgData name="Daniel Bun" userId="" providerId="" clId="Web-{56B02284-1807-4510-A43D-464EE8851BF8}" dt="2024-05-01T16:21:36.050" v="66"/>
          <ac:picMkLst>
            <pc:docMk/>
            <pc:sldMk cId="2884223934" sldId="275"/>
            <ac:picMk id="3" creationId="{FAEF43D6-D634-D42B-32C6-0378027BDBA2}"/>
          </ac:picMkLst>
        </pc:picChg>
        <pc:picChg chg="topLvl">
          <ac:chgData name="Daniel Bun" userId="" providerId="" clId="Web-{56B02284-1807-4510-A43D-464EE8851BF8}" dt="2024-05-01T16:21:36.050" v="66"/>
          <ac:picMkLst>
            <pc:docMk/>
            <pc:sldMk cId="2884223934" sldId="275"/>
            <ac:picMk id="4" creationId="{84DF9E0C-F35A-8737-0C81-2D153190FB47}"/>
          </ac:picMkLst>
        </pc:picChg>
        <pc:picChg chg="del">
          <ac:chgData name="Daniel Bun" userId="" providerId="" clId="Web-{56B02284-1807-4510-A43D-464EE8851BF8}" dt="2024-05-01T16:17:16.579" v="36"/>
          <ac:picMkLst>
            <pc:docMk/>
            <pc:sldMk cId="2884223934" sldId="275"/>
            <ac:picMk id="5" creationId="{A56285F1-0F27-BFD8-5B23-8C0A943912C1}"/>
          </ac:picMkLst>
        </pc:picChg>
        <pc:picChg chg="add del mod">
          <ac:chgData name="Daniel Bun" userId="" providerId="" clId="Web-{56B02284-1807-4510-A43D-464EE8851BF8}" dt="2024-05-01T16:17:50.191" v="41"/>
          <ac:picMkLst>
            <pc:docMk/>
            <pc:sldMk cId="2884223934" sldId="275"/>
            <ac:picMk id="6" creationId="{C55851D2-695B-FD6F-C2C8-5DC17435CD77}"/>
          </ac:picMkLst>
        </pc:picChg>
        <pc:picChg chg="add mod topLvl modCrop">
          <ac:chgData name="Daniel Bun" userId="" providerId="" clId="Web-{56B02284-1807-4510-A43D-464EE8851BF8}" dt="2024-05-01T16:21:36.050" v="66"/>
          <ac:picMkLst>
            <pc:docMk/>
            <pc:sldMk cId="2884223934" sldId="275"/>
            <ac:picMk id="9" creationId="{0393C43B-1B34-E30D-A373-8094C4C84977}"/>
          </ac:picMkLst>
        </pc:picChg>
      </pc:sldChg>
      <pc:sldChg chg="modNotes">
        <pc:chgData name="Daniel Bun" userId="" providerId="" clId="Web-{56B02284-1807-4510-A43D-464EE8851BF8}" dt="2024-05-01T17:40:34.420" v="1686"/>
        <pc:sldMkLst>
          <pc:docMk/>
          <pc:sldMk cId="2322525464" sldId="276"/>
        </pc:sldMkLst>
      </pc:sldChg>
      <pc:sldChg chg="addSp delSp modSp ord modNotes">
        <pc:chgData name="Daniel Bun" userId="" providerId="" clId="Web-{56B02284-1807-4510-A43D-464EE8851BF8}" dt="2024-05-01T17:20:55.512" v="946"/>
        <pc:sldMkLst>
          <pc:docMk/>
          <pc:sldMk cId="3042467849" sldId="277"/>
        </pc:sldMkLst>
        <pc:spChg chg="mod">
          <ac:chgData name="Daniel Bun" userId="" providerId="" clId="Web-{56B02284-1807-4510-A43D-464EE8851BF8}" dt="2024-05-01T16:30:58.635" v="100" actId="20577"/>
          <ac:spMkLst>
            <pc:docMk/>
            <pc:sldMk cId="3042467849" sldId="277"/>
            <ac:spMk id="6" creationId="{6483778B-63B9-B3AC-130C-914543BFBA09}"/>
          </ac:spMkLst>
        </pc:spChg>
        <pc:spChg chg="add mod">
          <ac:chgData name="Daniel Bun" userId="" providerId="" clId="Web-{56B02284-1807-4510-A43D-464EE8851BF8}" dt="2024-05-01T16:38:37.026" v="134" actId="20577"/>
          <ac:spMkLst>
            <pc:docMk/>
            <pc:sldMk cId="3042467849" sldId="277"/>
            <ac:spMk id="8" creationId="{22C36D4D-C6E3-E32A-946B-ABD9D1458612}"/>
          </ac:spMkLst>
        </pc:spChg>
        <pc:picChg chg="add del mod">
          <ac:chgData name="Daniel Bun" userId="" providerId="" clId="Web-{56B02284-1807-4510-A43D-464EE8851BF8}" dt="2024-05-01T16:31:25.871" v="107"/>
          <ac:picMkLst>
            <pc:docMk/>
            <pc:sldMk cId="3042467849" sldId="277"/>
            <ac:picMk id="3" creationId="{A78F475E-E883-A364-2E46-A369824548D4}"/>
          </ac:picMkLst>
        </pc:picChg>
        <pc:picChg chg="mod">
          <ac:chgData name="Daniel Bun" userId="" providerId="" clId="Web-{56B02284-1807-4510-A43D-464EE8851BF8}" dt="2024-05-01T16:30:50.119" v="98" actId="1076"/>
          <ac:picMkLst>
            <pc:docMk/>
            <pc:sldMk cId="3042467849" sldId="277"/>
            <ac:picMk id="4" creationId="{0FBD858C-3D52-7EC2-4D84-D187138A0783}"/>
          </ac:picMkLst>
        </pc:picChg>
        <pc:picChg chg="add del mod">
          <ac:chgData name="Daniel Bun" userId="" providerId="" clId="Web-{56B02284-1807-4510-A43D-464EE8851BF8}" dt="2024-05-01T16:37:18.849" v="114"/>
          <ac:picMkLst>
            <pc:docMk/>
            <pc:sldMk cId="3042467849" sldId="277"/>
            <ac:picMk id="5" creationId="{8D63FB12-1AB6-E53C-7132-BAAD3D9A6DCC}"/>
          </ac:picMkLst>
        </pc:picChg>
        <pc:picChg chg="add mod">
          <ac:chgData name="Daniel Bun" userId="" providerId="" clId="Web-{56B02284-1807-4510-A43D-464EE8851BF8}" dt="2024-05-01T16:38:19.634" v="121" actId="14100"/>
          <ac:picMkLst>
            <pc:docMk/>
            <pc:sldMk cId="3042467849" sldId="277"/>
            <ac:picMk id="7" creationId="{1AC59EDB-DD09-7002-ABC6-A8EB56B9A7C9}"/>
          </ac:picMkLst>
        </pc:picChg>
      </pc:sldChg>
      <pc:sldChg chg="mod modShow">
        <pc:chgData name="Daniel Bun" userId="" providerId="" clId="Web-{56B02284-1807-4510-A43D-464EE8851BF8}" dt="2024-05-01T17:15:56.663" v="881"/>
        <pc:sldMkLst>
          <pc:docMk/>
          <pc:sldMk cId="3467858175" sldId="278"/>
        </pc:sldMkLst>
      </pc:sldChg>
      <pc:sldChg chg="modNotes">
        <pc:chgData name="Daniel Bun" userId="" providerId="" clId="Web-{56B02284-1807-4510-A43D-464EE8851BF8}" dt="2024-05-01T17:11:43.740" v="869"/>
        <pc:sldMkLst>
          <pc:docMk/>
          <pc:sldMk cId="3845663851" sldId="279"/>
        </pc:sldMkLst>
      </pc:sldChg>
      <pc:sldChg chg="addSp modSp modNotes">
        <pc:chgData name="Daniel Bun" userId="" providerId="" clId="Web-{56B02284-1807-4510-A43D-464EE8851BF8}" dt="2024-05-01T17:06:40.734" v="838"/>
        <pc:sldMkLst>
          <pc:docMk/>
          <pc:sldMk cId="479129636" sldId="280"/>
        </pc:sldMkLst>
        <pc:spChg chg="mod">
          <ac:chgData name="Daniel Bun" userId="" providerId="" clId="Web-{56B02284-1807-4510-A43D-464EE8851BF8}" dt="2024-05-01T16:26:42.274" v="93" actId="1076"/>
          <ac:spMkLst>
            <pc:docMk/>
            <pc:sldMk cId="479129636" sldId="280"/>
            <ac:spMk id="6" creationId="{B6246402-50E8-32F7-6573-375C2B34ABDA}"/>
          </ac:spMkLst>
        </pc:spChg>
        <pc:spChg chg="mod">
          <ac:chgData name="Daniel Bun" userId="" providerId="" clId="Web-{56B02284-1807-4510-A43D-464EE8851BF8}" dt="2024-05-01T16:26:50.931" v="95" actId="1076"/>
          <ac:spMkLst>
            <pc:docMk/>
            <pc:sldMk cId="479129636" sldId="280"/>
            <ac:spMk id="9" creationId="{435D522C-39F7-CDA0-9AF7-6FA208E9204C}"/>
          </ac:spMkLst>
        </pc:spChg>
        <pc:spChg chg="add mod">
          <ac:chgData name="Daniel Bun" userId="" providerId="" clId="Web-{56B02284-1807-4510-A43D-464EE8851BF8}" dt="2024-05-01T16:26:30.007" v="91" actId="1076"/>
          <ac:spMkLst>
            <pc:docMk/>
            <pc:sldMk cId="479129636" sldId="280"/>
            <ac:spMk id="10" creationId="{9E2DDEFC-11F0-1FB1-0989-37F60533407E}"/>
          </ac:spMkLst>
        </pc:spChg>
        <pc:picChg chg="mod">
          <ac:chgData name="Daniel Bun" userId="" providerId="" clId="Web-{56B02284-1807-4510-A43D-464EE8851BF8}" dt="2024-05-01T16:25:35.175" v="73" actId="1076"/>
          <ac:picMkLst>
            <pc:docMk/>
            <pc:sldMk cId="479129636" sldId="280"/>
            <ac:picMk id="4" creationId="{B68CF119-FFAA-896C-34C6-082841B26050}"/>
          </ac:picMkLst>
        </pc:picChg>
        <pc:picChg chg="add mod">
          <ac:chgData name="Daniel Bun" userId="" providerId="" clId="Web-{56B02284-1807-4510-A43D-464EE8851BF8}" dt="2024-05-01T16:26:06.381" v="82" actId="1076"/>
          <ac:picMkLst>
            <pc:docMk/>
            <pc:sldMk cId="479129636" sldId="280"/>
            <ac:picMk id="5" creationId="{BC72C6A2-216A-B146-F37C-7FBFE20C2399}"/>
          </ac:picMkLst>
        </pc:picChg>
        <pc:picChg chg="mod">
          <ac:chgData name="Daniel Bun" userId="" providerId="" clId="Web-{56B02284-1807-4510-A43D-464EE8851BF8}" dt="2024-05-01T16:26:04.709" v="81" actId="1076"/>
          <ac:picMkLst>
            <pc:docMk/>
            <pc:sldMk cId="479129636" sldId="280"/>
            <ac:picMk id="7" creationId="{3169DD5E-0FD4-AA81-13D6-11D3AF77A4E2}"/>
          </ac:picMkLst>
        </pc:picChg>
      </pc:sldChg>
      <pc:sldChg chg="modSp ord modNotes">
        <pc:chgData name="Daniel Bun" userId="" providerId="" clId="Web-{56B02284-1807-4510-A43D-464EE8851BF8}" dt="2024-05-01T17:43:16.541" v="1694"/>
        <pc:sldMkLst>
          <pc:docMk/>
          <pc:sldMk cId="2526479598" sldId="283"/>
        </pc:sldMkLst>
        <pc:spChg chg="mod">
          <ac:chgData name="Daniel Bun" userId="" providerId="" clId="Web-{56B02284-1807-4510-A43D-464EE8851BF8}" dt="2024-05-01T17:24:31.933" v="962" actId="1076"/>
          <ac:spMkLst>
            <pc:docMk/>
            <pc:sldMk cId="2526479598" sldId="283"/>
            <ac:spMk id="2" creationId="{21122B3B-4D01-0582-9D3C-AA9A48DE49A8}"/>
          </ac:spMkLst>
        </pc:spChg>
        <pc:spChg chg="mod">
          <ac:chgData name="Daniel Bun" userId="" providerId="" clId="Web-{56B02284-1807-4510-A43D-464EE8851BF8}" dt="2024-05-01T17:07:59.224" v="847" actId="20577"/>
          <ac:spMkLst>
            <pc:docMk/>
            <pc:sldMk cId="2526479598" sldId="283"/>
            <ac:spMk id="3668" creationId="{58F60F21-FBF6-3898-96D8-4EA3EAE76132}"/>
          </ac:spMkLst>
        </pc:spChg>
        <pc:spChg chg="mod">
          <ac:chgData name="Daniel Bun" userId="" providerId="" clId="Web-{56B02284-1807-4510-A43D-464EE8851BF8}" dt="2024-05-01T17:38:16.895" v="1654" actId="1076"/>
          <ac:spMkLst>
            <pc:docMk/>
            <pc:sldMk cId="2526479598" sldId="283"/>
            <ac:spMk id="3669" creationId="{7D488F01-BD66-E74C-00BE-7ADC9FEE0776}"/>
          </ac:spMkLst>
        </pc:spChg>
        <pc:graphicFrameChg chg="mod">
          <ac:chgData name="Daniel Bun" userId="" providerId="" clId="Web-{56B02284-1807-4510-A43D-464EE8851BF8}" dt="2024-05-01T17:38:22.708" v="1655" actId="1076"/>
          <ac:graphicFrameMkLst>
            <pc:docMk/>
            <pc:sldMk cId="2526479598" sldId="283"/>
            <ac:graphicFrameMk id="5" creationId="{37233B79-0F3E-456F-41EE-F9C2953E69C4}"/>
          </ac:graphicFrameMkLst>
        </pc:graphicFrameChg>
        <pc:graphicFrameChg chg="mod modGraphic">
          <ac:chgData name="Daniel Bun" userId="" providerId="" clId="Web-{56B02284-1807-4510-A43D-464EE8851BF8}" dt="2024-05-01T17:38:35.131" v="1666" actId="20577"/>
          <ac:graphicFrameMkLst>
            <pc:docMk/>
            <pc:sldMk cId="2526479598" sldId="283"/>
            <ac:graphicFrameMk id="71" creationId="{35DC5F72-6C4C-9EAE-0113-A620850DD703}"/>
          </ac:graphicFrameMkLst>
        </pc:graphicFrameChg>
      </pc:sldChg>
      <pc:sldChg chg="modSp">
        <pc:chgData name="Daniel Bun" userId="" providerId="" clId="Web-{56B02284-1807-4510-A43D-464EE8851BF8}" dt="2024-05-01T17:35:45.088" v="1586" actId="20577"/>
        <pc:sldMkLst>
          <pc:docMk/>
          <pc:sldMk cId="1256529966" sldId="288"/>
        </pc:sldMkLst>
        <pc:spChg chg="mod">
          <ac:chgData name="Daniel Bun" userId="" providerId="" clId="Web-{56B02284-1807-4510-A43D-464EE8851BF8}" dt="2024-05-01T17:35:45.088" v="1586" actId="20577"/>
          <ac:spMkLst>
            <pc:docMk/>
            <pc:sldMk cId="1256529966" sldId="288"/>
            <ac:spMk id="3" creationId="{E44D42FB-1B0A-48EA-C5A3-6AADA0BDE81A}"/>
          </ac:spMkLst>
        </pc:spChg>
      </pc:sldChg>
      <pc:sldChg chg="mod ord modShow">
        <pc:chgData name="Daniel Bun" userId="" providerId="" clId="Web-{56B02284-1807-4510-A43D-464EE8851BF8}" dt="2024-05-01T17:07:10.205" v="840"/>
        <pc:sldMkLst>
          <pc:docMk/>
          <pc:sldMk cId="2500437373" sldId="289"/>
        </pc:sldMkLst>
      </pc:sldChg>
      <pc:sldChg chg="add replId modNotes">
        <pc:chgData name="Daniel Bun" userId="" providerId="" clId="Web-{56B02284-1807-4510-A43D-464EE8851BF8}" dt="2024-05-01T17:48:55.923" v="1710"/>
        <pc:sldMkLst>
          <pc:docMk/>
          <pc:sldMk cId="1101533613" sldId="290"/>
        </pc:sldMkLst>
      </pc:sldChg>
    </pc:docChg>
  </pc:docChgLst>
  <pc:docChgLst>
    <pc:chgData name="Daniel Bun" clId="Web-{F3EC35AE-5BDE-4E84-A0F1-5EF0D4E5EABB}"/>
    <pc:docChg chg="addSld delSld modSld">
      <pc:chgData name="Daniel Bun" userId="" providerId="" clId="Web-{F3EC35AE-5BDE-4E84-A0F1-5EF0D4E5EABB}" dt="2024-05-01T15:38:56.112" v="479"/>
      <pc:docMkLst>
        <pc:docMk/>
      </pc:docMkLst>
      <pc:sldChg chg="addSp delSp modSp">
        <pc:chgData name="Daniel Bun" userId="" providerId="" clId="Web-{F3EC35AE-5BDE-4E84-A0F1-5EF0D4E5EABB}" dt="2024-05-01T15:32:17.682" v="407"/>
        <pc:sldMkLst>
          <pc:docMk/>
          <pc:sldMk cId="3493241704" sldId="267"/>
        </pc:sldMkLst>
        <pc:spChg chg="mod">
          <ac:chgData name="Daniel Bun" userId="" providerId="" clId="Web-{F3EC35AE-5BDE-4E84-A0F1-5EF0D4E5EABB}" dt="2024-05-01T15:32:05.869" v="403" actId="20577"/>
          <ac:spMkLst>
            <pc:docMk/>
            <pc:sldMk cId="3493241704" sldId="267"/>
            <ac:spMk id="3" creationId="{E79120BB-C092-9E7C-492D-6EE805DD11BB}"/>
          </ac:spMkLst>
        </pc:spChg>
        <pc:picChg chg="add del mod">
          <ac:chgData name="Daniel Bun" userId="" providerId="" clId="Web-{F3EC35AE-5BDE-4E84-A0F1-5EF0D4E5EABB}" dt="2024-05-01T15:32:17.682" v="407"/>
          <ac:picMkLst>
            <pc:docMk/>
            <pc:sldMk cId="3493241704" sldId="267"/>
            <ac:picMk id="2" creationId="{A716EF60-61E5-7E75-9EC9-5D1748CE10A1}"/>
          </ac:picMkLst>
        </pc:picChg>
      </pc:sldChg>
      <pc:sldChg chg="modSp">
        <pc:chgData name="Daniel Bun" userId="" providerId="" clId="Web-{F3EC35AE-5BDE-4E84-A0F1-5EF0D4E5EABB}" dt="2024-05-01T15:34:26.028" v="453" actId="1076"/>
        <pc:sldMkLst>
          <pc:docMk/>
          <pc:sldMk cId="1806612988" sldId="269"/>
        </pc:sldMkLst>
        <pc:spChg chg="mod">
          <ac:chgData name="Daniel Bun" userId="" providerId="" clId="Web-{F3EC35AE-5BDE-4E84-A0F1-5EF0D4E5EABB}" dt="2024-05-01T15:34:07.637" v="451" actId="20577"/>
          <ac:spMkLst>
            <pc:docMk/>
            <pc:sldMk cId="1806612988" sldId="269"/>
            <ac:spMk id="2" creationId="{469B730D-DA81-92D2-C82B-26BB7F9F5FC9}"/>
          </ac:spMkLst>
        </pc:spChg>
        <pc:spChg chg="mod">
          <ac:chgData name="Daniel Bun" userId="" providerId="" clId="Web-{F3EC35AE-5BDE-4E84-A0F1-5EF0D4E5EABB}" dt="2024-05-01T15:34:26.028" v="453" actId="1076"/>
          <ac:spMkLst>
            <pc:docMk/>
            <pc:sldMk cId="1806612988" sldId="269"/>
            <ac:spMk id="934" creationId="{A45A76E1-5116-2734-C00E-FBB865A6B0C2}"/>
          </ac:spMkLst>
        </pc:spChg>
      </pc:sldChg>
      <pc:sldChg chg="addSp modSp modNotes">
        <pc:chgData name="Daniel Bun" userId="" providerId="" clId="Web-{F3EC35AE-5BDE-4E84-A0F1-5EF0D4E5EABB}" dt="2024-05-01T15:36:05.421" v="468" actId="1076"/>
        <pc:sldMkLst>
          <pc:docMk/>
          <pc:sldMk cId="4278344503" sldId="270"/>
        </pc:sldMkLst>
        <pc:spChg chg="mod">
          <ac:chgData name="Daniel Bun" userId="" providerId="" clId="Web-{F3EC35AE-5BDE-4E84-A0F1-5EF0D4E5EABB}" dt="2024-05-01T15:34:59.076" v="456" actId="20577"/>
          <ac:spMkLst>
            <pc:docMk/>
            <pc:sldMk cId="4278344503" sldId="270"/>
            <ac:spMk id="3" creationId="{42FA270F-20BA-06A5-8229-49D46F01B450}"/>
          </ac:spMkLst>
        </pc:spChg>
        <pc:picChg chg="add mod">
          <ac:chgData name="Daniel Bun" userId="" providerId="" clId="Web-{F3EC35AE-5BDE-4E84-A0F1-5EF0D4E5EABB}" dt="2024-05-01T15:36:05.421" v="468" actId="1076"/>
          <ac:picMkLst>
            <pc:docMk/>
            <pc:sldMk cId="4278344503" sldId="270"/>
            <ac:picMk id="4" creationId="{9056F227-BDAC-7FA5-1456-F946B574AD96}"/>
          </ac:picMkLst>
        </pc:picChg>
        <pc:picChg chg="add mod">
          <ac:chgData name="Daniel Bun" userId="" providerId="" clId="Web-{F3EC35AE-5BDE-4E84-A0F1-5EF0D4E5EABB}" dt="2024-05-01T15:35:58.046" v="467" actId="1076"/>
          <ac:picMkLst>
            <pc:docMk/>
            <pc:sldMk cId="4278344503" sldId="270"/>
            <ac:picMk id="5" creationId="{096AA8D8-C6FD-9A7F-4B23-4C965F4B6CE6}"/>
          </ac:picMkLst>
        </pc:picChg>
      </pc:sldChg>
      <pc:sldChg chg="addSp delSp modSp">
        <pc:chgData name="Daniel Bun" userId="" providerId="" clId="Web-{F3EC35AE-5BDE-4E84-A0F1-5EF0D4E5EABB}" dt="2024-05-01T15:32:31.041" v="416" actId="1076"/>
        <pc:sldMkLst>
          <pc:docMk/>
          <pc:sldMk cId="2510745999" sldId="271"/>
        </pc:sldMkLst>
        <pc:spChg chg="add del mod">
          <ac:chgData name="Daniel Bun" userId="" providerId="" clId="Web-{F3EC35AE-5BDE-4E84-A0F1-5EF0D4E5EABB}" dt="2024-05-01T15:32:22.900" v="414" actId="20577"/>
          <ac:spMkLst>
            <pc:docMk/>
            <pc:sldMk cId="2510745999" sldId="271"/>
            <ac:spMk id="3" creationId="{DAA7EDAE-5D6C-C2AD-B74F-DC5FEB6B52F2}"/>
          </ac:spMkLst>
        </pc:spChg>
        <pc:picChg chg="add del mod ord">
          <ac:chgData name="Daniel Bun" userId="" providerId="" clId="Web-{F3EC35AE-5BDE-4E84-A0F1-5EF0D4E5EABB}" dt="2024-05-01T15:31:57.712" v="386"/>
          <ac:picMkLst>
            <pc:docMk/>
            <pc:sldMk cId="2510745999" sldId="271"/>
            <ac:picMk id="4" creationId="{45A77B91-793D-BCA2-3C1C-19E4D1962867}"/>
          </ac:picMkLst>
        </pc:picChg>
        <pc:picChg chg="add mod">
          <ac:chgData name="Daniel Bun" userId="" providerId="" clId="Web-{F3EC35AE-5BDE-4E84-A0F1-5EF0D4E5EABB}" dt="2024-05-01T15:32:31.041" v="416" actId="1076"/>
          <ac:picMkLst>
            <pc:docMk/>
            <pc:sldMk cId="2510745999" sldId="271"/>
            <ac:picMk id="5" creationId="{3E82F35B-1DE4-5A0F-9726-E6DC7B95C95E}"/>
          </ac:picMkLst>
        </pc:picChg>
      </pc:sldChg>
      <pc:sldChg chg="addSp modSp mod modShow">
        <pc:chgData name="Daniel Bun" userId="" providerId="" clId="Web-{F3EC35AE-5BDE-4E84-A0F1-5EF0D4E5EABB}" dt="2024-05-01T15:38:56.112" v="479"/>
        <pc:sldMkLst>
          <pc:docMk/>
          <pc:sldMk cId="400559538" sldId="272"/>
        </pc:sldMkLst>
        <pc:spChg chg="add mod">
          <ac:chgData name="Daniel Bun" userId="" providerId="" clId="Web-{F3EC35AE-5BDE-4E84-A0F1-5EF0D4E5EABB}" dt="2024-05-01T15:38:41.081" v="478" actId="20577"/>
          <ac:spMkLst>
            <pc:docMk/>
            <pc:sldMk cId="400559538" sldId="272"/>
            <ac:spMk id="5" creationId="{2CBC484F-B635-9E49-CD42-5C0181AFA940}"/>
          </ac:spMkLst>
        </pc:spChg>
        <pc:picChg chg="mod">
          <ac:chgData name="Daniel Bun" userId="" providerId="" clId="Web-{F3EC35AE-5BDE-4E84-A0F1-5EF0D4E5EABB}" dt="2024-05-01T15:38:17.893" v="473" actId="14100"/>
          <ac:picMkLst>
            <pc:docMk/>
            <pc:sldMk cId="400559538" sldId="272"/>
            <ac:picMk id="10" creationId="{2A81CD2B-D2CE-5800-69E4-3E409B102C41}"/>
          </ac:picMkLst>
        </pc:picChg>
      </pc:sldChg>
      <pc:sldChg chg="delSp modSp add del replId">
        <pc:chgData name="Daniel Bun" userId="" providerId="" clId="Web-{F3EC35AE-5BDE-4E84-A0F1-5EF0D4E5EABB}" dt="2024-05-01T15:37:02.610" v="469"/>
        <pc:sldMkLst>
          <pc:docMk/>
          <pc:sldMk cId="915642519" sldId="273"/>
        </pc:sldMkLst>
        <pc:spChg chg="mod">
          <ac:chgData name="Daniel Bun" userId="" providerId="" clId="Web-{F3EC35AE-5BDE-4E84-A0F1-5EF0D4E5EABB}" dt="2024-05-01T15:25:01.062" v="360" actId="20577"/>
          <ac:spMkLst>
            <pc:docMk/>
            <pc:sldMk cId="915642519" sldId="273"/>
            <ac:spMk id="2" creationId="{C6EE0040-843A-49F9-79EC-57DE811B0FD1}"/>
          </ac:spMkLst>
        </pc:spChg>
        <pc:spChg chg="del">
          <ac:chgData name="Daniel Bun" userId="" providerId="" clId="Web-{F3EC35AE-5BDE-4E84-A0F1-5EF0D4E5EABB}" dt="2024-05-01T15:25:19.813" v="367"/>
          <ac:spMkLst>
            <pc:docMk/>
            <pc:sldMk cId="915642519" sldId="273"/>
            <ac:spMk id="10" creationId="{DD7ED2A2-8721-C6FA-2F44-4CB9B4C01258}"/>
          </ac:spMkLst>
        </pc:spChg>
        <pc:spChg chg="del">
          <ac:chgData name="Daniel Bun" userId="" providerId="" clId="Web-{F3EC35AE-5BDE-4E84-A0F1-5EF0D4E5EABB}" dt="2024-05-01T15:25:12.735" v="363"/>
          <ac:spMkLst>
            <pc:docMk/>
            <pc:sldMk cId="915642519" sldId="273"/>
            <ac:spMk id="14" creationId="{CC46A016-1237-0547-2771-593656E78611}"/>
          </ac:spMkLst>
        </pc:spChg>
        <pc:spChg chg="del">
          <ac:chgData name="Daniel Bun" userId="" providerId="" clId="Web-{F3EC35AE-5BDE-4E84-A0F1-5EF0D4E5EABB}" dt="2024-05-01T15:25:07.922" v="362"/>
          <ac:spMkLst>
            <pc:docMk/>
            <pc:sldMk cId="915642519" sldId="273"/>
            <ac:spMk id="16" creationId="{25FB1BEC-0FD7-9F81-672D-4556FC30DD37}"/>
          </ac:spMkLst>
        </pc:spChg>
        <pc:spChg chg="del">
          <ac:chgData name="Daniel Bun" userId="" providerId="" clId="Web-{F3EC35AE-5BDE-4E84-A0F1-5EF0D4E5EABB}" dt="2024-05-01T15:25:23.141" v="370"/>
          <ac:spMkLst>
            <pc:docMk/>
            <pc:sldMk cId="915642519" sldId="273"/>
            <ac:spMk id="19" creationId="{5FB86601-C957-B0C6-BA74-B5AA59E9A3DD}"/>
          </ac:spMkLst>
        </pc:spChg>
        <pc:spChg chg="del">
          <ac:chgData name="Daniel Bun" userId="" providerId="" clId="Web-{F3EC35AE-5BDE-4E84-A0F1-5EF0D4E5EABB}" dt="2024-05-01T15:25:23.141" v="369"/>
          <ac:spMkLst>
            <pc:docMk/>
            <pc:sldMk cId="915642519" sldId="273"/>
            <ac:spMk id="21" creationId="{7ADB38FA-2611-857C-35B2-8978EA2AD74F}"/>
          </ac:spMkLst>
        </pc:spChg>
        <pc:spChg chg="del">
          <ac:chgData name="Daniel Bun" userId="" providerId="" clId="Web-{F3EC35AE-5BDE-4E84-A0F1-5EF0D4E5EABB}" dt="2024-05-01T15:25:23.141" v="368"/>
          <ac:spMkLst>
            <pc:docMk/>
            <pc:sldMk cId="915642519" sldId="273"/>
            <ac:spMk id="23" creationId="{F5EEA167-90DE-B5FD-0222-7C244BDC23FF}"/>
          </ac:spMkLst>
        </pc:spChg>
        <pc:spChg chg="del">
          <ac:chgData name="Daniel Bun" userId="" providerId="" clId="Web-{F3EC35AE-5BDE-4E84-A0F1-5EF0D4E5EABB}" dt="2024-05-01T15:25:19.813" v="366"/>
          <ac:spMkLst>
            <pc:docMk/>
            <pc:sldMk cId="915642519" sldId="273"/>
            <ac:spMk id="24" creationId="{138944F1-2BC7-6B9B-5F6E-69929878C822}"/>
          </ac:spMkLst>
        </pc:spChg>
        <pc:spChg chg="del">
          <ac:chgData name="Daniel Bun" userId="" providerId="" clId="Web-{F3EC35AE-5BDE-4E84-A0F1-5EF0D4E5EABB}" dt="2024-05-01T15:25:19.813" v="365"/>
          <ac:spMkLst>
            <pc:docMk/>
            <pc:sldMk cId="915642519" sldId="273"/>
            <ac:spMk id="25" creationId="{F55F2C0F-19CD-BC8D-54F8-9CE58BD8D74A}"/>
          </ac:spMkLst>
        </pc:spChg>
        <pc:picChg chg="del">
          <ac:chgData name="Daniel Bun" userId="" providerId="" clId="Web-{F3EC35AE-5BDE-4E84-A0F1-5EF0D4E5EABB}" dt="2024-05-01T15:25:04.156" v="361"/>
          <ac:picMkLst>
            <pc:docMk/>
            <pc:sldMk cId="915642519" sldId="273"/>
            <ac:picMk id="7" creationId="{87C3C751-8DC8-652A-FE84-441B2B52C70E}"/>
          </ac:picMkLst>
        </pc:picChg>
        <pc:picChg chg="del">
          <ac:chgData name="Daniel Bun" userId="" providerId="" clId="Web-{F3EC35AE-5BDE-4E84-A0F1-5EF0D4E5EABB}" dt="2024-05-01T15:25:16.422" v="364"/>
          <ac:picMkLst>
            <pc:docMk/>
            <pc:sldMk cId="915642519" sldId="273"/>
            <ac:picMk id="9" creationId="{65BD8597-62E3-4FD3-F12C-4954B616D562}"/>
          </ac:picMkLst>
        </pc:picChg>
        <pc:picChg chg="del">
          <ac:chgData name="Daniel Bun" userId="" providerId="" clId="Web-{F3EC35AE-5BDE-4E84-A0F1-5EF0D4E5EABB}" dt="2024-05-01T15:25:23.141" v="371"/>
          <ac:picMkLst>
            <pc:docMk/>
            <pc:sldMk cId="915642519" sldId="273"/>
            <ac:picMk id="18" creationId="{87D86955-B444-E842-61D5-6C8F61D185A4}"/>
          </ac:picMkLst>
        </pc:picChg>
      </pc:sldChg>
      <pc:sldChg chg="modSp add del replId">
        <pc:chgData name="Daniel Bun" userId="" providerId="" clId="Web-{F3EC35AE-5BDE-4E84-A0F1-5EF0D4E5EABB}" dt="2024-05-01T15:37:04.688" v="470"/>
        <pc:sldMkLst>
          <pc:docMk/>
          <pc:sldMk cId="3594995472" sldId="274"/>
        </pc:sldMkLst>
        <pc:spChg chg="mod">
          <ac:chgData name="Daniel Bun" userId="" providerId="" clId="Web-{F3EC35AE-5BDE-4E84-A0F1-5EF0D4E5EABB}" dt="2024-05-01T15:31:58.728" v="396" actId="20577"/>
          <ac:spMkLst>
            <pc:docMk/>
            <pc:sldMk cId="3594995472" sldId="274"/>
            <ac:spMk id="2" creationId="{C6EE0040-843A-49F9-79EC-57DE811B0FD1}"/>
          </ac:spMkLst>
        </pc:spChg>
      </pc:sldChg>
    </pc:docChg>
  </pc:docChgLst>
  <pc:docChgLst>
    <pc:chgData name="Esther Jokodola" clId="Web-{4A0F7948-604F-448D-9AE2-46A28C4D9D0F}"/>
    <pc:docChg chg="addSld">
      <pc:chgData name="Esther Jokodola" userId="" providerId="" clId="Web-{4A0F7948-604F-448D-9AE2-46A28C4D9D0F}" dt="2024-05-01T16:23:25.620" v="0"/>
      <pc:docMkLst>
        <pc:docMk/>
      </pc:docMkLst>
      <pc:sldChg chg="new">
        <pc:chgData name="Esther Jokodola" userId="" providerId="" clId="Web-{4A0F7948-604F-448D-9AE2-46A28C4D9D0F}" dt="2024-05-01T16:23:25.620" v="0"/>
        <pc:sldMkLst>
          <pc:docMk/>
          <pc:sldMk cId="1815967868" sldId="282"/>
        </pc:sldMkLst>
      </pc:sldChg>
    </pc:docChg>
  </pc:docChgLst>
  <pc:docChgLst>
    <pc:chgData name="Esther Jokodola" clId="Web-{DC0500E8-3C14-4350-8E6F-3B90E3812A71}"/>
    <pc:docChg chg="modSld">
      <pc:chgData name="Esther Jokodola" userId="" providerId="" clId="Web-{DC0500E8-3C14-4350-8E6F-3B90E3812A71}" dt="2024-05-01T15:49:19.182" v="186" actId="20577"/>
      <pc:docMkLst>
        <pc:docMk/>
      </pc:docMkLst>
      <pc:sldChg chg="modSp">
        <pc:chgData name="Esther Jokodola" userId="" providerId="" clId="Web-{DC0500E8-3C14-4350-8E6F-3B90E3812A71}" dt="2024-05-01T15:49:19.182" v="186" actId="20577"/>
        <pc:sldMkLst>
          <pc:docMk/>
          <pc:sldMk cId="3705863833" sldId="261"/>
        </pc:sldMkLst>
        <pc:spChg chg="mod">
          <ac:chgData name="Esther Jokodola" userId="" providerId="" clId="Web-{DC0500E8-3C14-4350-8E6F-3B90E3812A71}" dt="2024-05-01T15:49:19.182" v="186" actId="20577"/>
          <ac:spMkLst>
            <pc:docMk/>
            <pc:sldMk cId="3705863833" sldId="261"/>
            <ac:spMk id="3" creationId="{E4E9123F-C237-0F2C-2E12-C7B90296C25D}"/>
          </ac:spMkLst>
        </pc:spChg>
      </pc:sldChg>
    </pc:docChg>
  </pc:docChgLst>
  <pc:docChgLst>
    <pc:chgData name="Manuela Chaves Mejia" clId="Web-{BA310612-9F32-438C-A884-6E4D82C5CEB9}"/>
    <pc:docChg chg="delSld modSld">
      <pc:chgData name="Manuela Chaves Mejia" userId="" providerId="" clId="Web-{BA310612-9F32-438C-A884-6E4D82C5CEB9}" dt="2024-05-01T15:48:17.713" v="523"/>
      <pc:docMkLst>
        <pc:docMk/>
      </pc:docMkLst>
      <pc:sldChg chg="modSp">
        <pc:chgData name="Manuela Chaves Mejia" userId="" providerId="" clId="Web-{BA310612-9F32-438C-A884-6E4D82C5CEB9}" dt="2024-05-01T15:03:17.262" v="3" actId="20577"/>
        <pc:sldMkLst>
          <pc:docMk/>
          <pc:sldMk cId="3705863833" sldId="261"/>
        </pc:sldMkLst>
        <pc:spChg chg="mod">
          <ac:chgData name="Manuela Chaves Mejia" userId="" providerId="" clId="Web-{BA310612-9F32-438C-A884-6E4D82C5CEB9}" dt="2024-05-01T15:03:17.262" v="3" actId="20577"/>
          <ac:spMkLst>
            <pc:docMk/>
            <pc:sldMk cId="3705863833" sldId="261"/>
            <ac:spMk id="3" creationId="{E4E9123F-C237-0F2C-2E12-C7B90296C25D}"/>
          </ac:spMkLst>
        </pc:spChg>
      </pc:sldChg>
      <pc:sldChg chg="del modNotes">
        <pc:chgData name="Manuela Chaves Mejia" userId="" providerId="" clId="Web-{BA310612-9F32-438C-A884-6E4D82C5CEB9}" dt="2024-05-01T15:48:17.713" v="523"/>
        <pc:sldMkLst>
          <pc:docMk/>
          <pc:sldMk cId="850551295" sldId="266"/>
        </pc:sldMkLst>
      </pc:sldChg>
      <pc:sldChg chg="addSp delSp modSp addAnim delAnim">
        <pc:chgData name="Manuela Chaves Mejia" userId="" providerId="" clId="Web-{BA310612-9F32-438C-A884-6E4D82C5CEB9}" dt="2024-05-01T15:45:45.237" v="522" actId="1076"/>
        <pc:sldMkLst>
          <pc:docMk/>
          <pc:sldMk cId="1806612988" sldId="269"/>
        </pc:sldMkLst>
        <pc:spChg chg="mod">
          <ac:chgData name="Manuela Chaves Mejia" userId="" providerId="" clId="Web-{BA310612-9F32-438C-A884-6E4D82C5CEB9}" dt="2024-05-01T15:29:14.392" v="436" actId="20577"/>
          <ac:spMkLst>
            <pc:docMk/>
            <pc:sldMk cId="1806612988" sldId="269"/>
            <ac:spMk id="2" creationId="{469B730D-DA81-92D2-C82B-26BB7F9F5FC9}"/>
          </ac:spMkLst>
        </pc:spChg>
        <pc:spChg chg="del">
          <ac:chgData name="Manuela Chaves Mejia" userId="" providerId="" clId="Web-{BA310612-9F32-438C-A884-6E4D82C5CEB9}" dt="2024-05-01T15:07:00.113" v="4"/>
          <ac:spMkLst>
            <pc:docMk/>
            <pc:sldMk cId="1806612988" sldId="269"/>
            <ac:spMk id="3" creationId="{651BB022-9209-AF36-9250-71A4AA4C9DF4}"/>
          </ac:spMkLst>
        </pc:spChg>
        <pc:spChg chg="add mod">
          <ac:chgData name="Manuela Chaves Mejia" userId="" providerId="" clId="Web-{BA310612-9F32-438C-A884-6E4D82C5CEB9}" dt="2024-05-01T15:30:01.565" v="453" actId="14100"/>
          <ac:spMkLst>
            <pc:docMk/>
            <pc:sldMk cId="1806612988" sldId="269"/>
            <ac:spMk id="3" creationId="{A65A85E3-B091-F22E-2B72-9AB20B64EB55}"/>
          </ac:spMkLst>
        </pc:spChg>
        <pc:spChg chg="add mod">
          <ac:chgData name="Manuela Chaves Mejia" userId="" providerId="" clId="Web-{BA310612-9F32-438C-A884-6E4D82C5CEB9}" dt="2024-05-01T15:45:45.237" v="522" actId="1076"/>
          <ac:spMkLst>
            <pc:docMk/>
            <pc:sldMk cId="1806612988" sldId="269"/>
            <ac:spMk id="6" creationId="{B9DF4575-EEA5-ED13-6534-C7C6ECA2C479}"/>
          </ac:spMkLst>
        </pc:spChg>
        <pc:spChg chg="add mod">
          <ac:chgData name="Manuela Chaves Mejia" userId="" providerId="" clId="Web-{BA310612-9F32-438C-A884-6E4D82C5CEB9}" dt="2024-05-01T15:29:45.799" v="450"/>
          <ac:spMkLst>
            <pc:docMk/>
            <pc:sldMk cId="1806612988" sldId="269"/>
            <ac:spMk id="934" creationId="{A45A76E1-5116-2734-C00E-FBB865A6B0C2}"/>
          </ac:spMkLst>
        </pc:spChg>
        <pc:graphicFrameChg chg="add mod modGraphic">
          <ac:chgData name="Manuela Chaves Mejia" userId="" providerId="" clId="Web-{BA310612-9F32-438C-A884-6E4D82C5CEB9}" dt="2024-05-01T15:29:51.893" v="451" actId="1076"/>
          <ac:graphicFrameMkLst>
            <pc:docMk/>
            <pc:sldMk cId="1806612988" sldId="269"/>
            <ac:graphicFrameMk id="5" creationId="{D0A16C6C-97D9-0C77-6D25-85B20BAA51A2}"/>
          </ac:graphicFrameMkLst>
        </pc:graphicFrameChg>
        <pc:graphicFrameChg chg="add mod modGraphic">
          <ac:chgData name="Manuela Chaves Mejia" userId="" providerId="" clId="Web-{BA310612-9F32-438C-A884-6E4D82C5CEB9}" dt="2024-05-01T15:38:05.988" v="517"/>
          <ac:graphicFrameMkLst>
            <pc:docMk/>
            <pc:sldMk cId="1806612988" sldId="269"/>
            <ac:graphicFrameMk id="893" creationId="{46B183D5-F7DE-9BBE-9A6B-B93FE1818C2D}"/>
          </ac:graphicFrameMkLst>
        </pc:graphicFrameChg>
        <pc:picChg chg="add mod ord modCrop">
          <ac:chgData name="Manuela Chaves Mejia" userId="" providerId="" clId="Web-{BA310612-9F32-438C-A884-6E4D82C5CEB9}" dt="2024-05-01T15:37:13.580" v="478"/>
          <ac:picMkLst>
            <pc:docMk/>
            <pc:sldMk cId="1806612988" sldId="269"/>
            <ac:picMk id="4" creationId="{91261CCA-7883-EA4B-248E-3314E1E3E65B}"/>
          </ac:picMkLst>
        </pc:picChg>
        <pc:picChg chg="add mod modCrop">
          <ac:chgData name="Manuela Chaves Mejia" userId="" providerId="" clId="Web-{BA310612-9F32-438C-A884-6E4D82C5CEB9}" dt="2024-05-01T15:37:22.549" v="481" actId="1076"/>
          <ac:picMkLst>
            <pc:docMk/>
            <pc:sldMk cId="1806612988" sldId="269"/>
            <ac:picMk id="1186" creationId="{5193DB87-966E-8EC2-E5CE-FCFEC5248DB3}"/>
          </ac:picMkLst>
        </pc:picChg>
      </pc:sldChg>
    </pc:docChg>
  </pc:docChgLst>
  <pc:docChgLst>
    <pc:chgData name="Esther Jokodola" clId="Web-{4389B8BF-093B-4E9C-A46E-A77BF177DB36}"/>
    <pc:docChg chg="modSld">
      <pc:chgData name="Esther Jokodola" userId="" providerId="" clId="Web-{4389B8BF-093B-4E9C-A46E-A77BF177DB36}" dt="2024-05-01T16:57:11.938" v="124" actId="1076"/>
      <pc:docMkLst>
        <pc:docMk/>
      </pc:docMkLst>
      <pc:sldChg chg="addSp delSp modSp">
        <pc:chgData name="Esther Jokodola" userId="" providerId="" clId="Web-{4389B8BF-093B-4E9C-A46E-A77BF177DB36}" dt="2024-05-01T16:57:11.938" v="124" actId="1076"/>
        <pc:sldMkLst>
          <pc:docMk/>
          <pc:sldMk cId="1256529966" sldId="288"/>
        </pc:sldMkLst>
        <pc:spChg chg="mod">
          <ac:chgData name="Esther Jokodola" userId="" providerId="" clId="Web-{4389B8BF-093B-4E9C-A46E-A77BF177DB36}" dt="2024-05-01T16:53:40.918" v="102" actId="14100"/>
          <ac:spMkLst>
            <pc:docMk/>
            <pc:sldMk cId="1256529966" sldId="288"/>
            <ac:spMk id="2" creationId="{EC49AE47-F623-5B94-B449-32A9F1D0DDD8}"/>
          </ac:spMkLst>
        </pc:spChg>
        <pc:spChg chg="del">
          <ac:chgData name="Esther Jokodola" userId="" providerId="" clId="Web-{4389B8BF-093B-4E9C-A46E-A77BF177DB36}" dt="2024-05-01T16:50:55.212" v="0"/>
          <ac:spMkLst>
            <pc:docMk/>
            <pc:sldMk cId="1256529966" sldId="288"/>
            <ac:spMk id="3" creationId="{2BA1C6F4-38A0-C62B-4D57-EEEC974DD6E8}"/>
          </ac:spMkLst>
        </pc:spChg>
        <pc:spChg chg="add mod">
          <ac:chgData name="Esther Jokodola" userId="" providerId="" clId="Web-{4389B8BF-093B-4E9C-A46E-A77BF177DB36}" dt="2024-05-01T16:56:56.344" v="121" actId="1076"/>
          <ac:spMkLst>
            <pc:docMk/>
            <pc:sldMk cId="1256529966" sldId="288"/>
            <ac:spMk id="6" creationId="{A6916590-0392-20DC-A403-D1D1DDADF80E}"/>
          </ac:spMkLst>
        </pc:spChg>
        <pc:picChg chg="add mod ord modCrop">
          <ac:chgData name="Esther Jokodola" userId="" providerId="" clId="Web-{4389B8BF-093B-4E9C-A46E-A77BF177DB36}" dt="2024-05-01T16:54:29.419" v="116"/>
          <ac:picMkLst>
            <pc:docMk/>
            <pc:sldMk cId="1256529966" sldId="288"/>
            <ac:picMk id="4" creationId="{7FDB6D44-94AB-0489-449F-2C954BDB763D}"/>
          </ac:picMkLst>
        </pc:picChg>
        <pc:picChg chg="add mod">
          <ac:chgData name="Esther Jokodola" userId="" providerId="" clId="Web-{4389B8BF-093B-4E9C-A46E-A77BF177DB36}" dt="2024-05-01T16:57:11.938" v="124" actId="1076"/>
          <ac:picMkLst>
            <pc:docMk/>
            <pc:sldMk cId="1256529966" sldId="288"/>
            <ac:picMk id="8" creationId="{C44FFED5-2F17-96A6-E067-2018D5D50F02}"/>
          </ac:picMkLst>
        </pc:picChg>
      </pc:sldChg>
    </pc:docChg>
  </pc:docChgLst>
  <pc:docChgLst>
    <pc:chgData name="Manuela Chaves Mejia" clId="Web-{498189D3-A49C-45E1-A3D5-87121FA76238}"/>
    <pc:docChg chg="sldOrd">
      <pc:chgData name="Manuela Chaves Mejia" userId="" providerId="" clId="Web-{498189D3-A49C-45E1-A3D5-87121FA76238}" dt="2024-05-01T17:49:47.773" v="1"/>
      <pc:docMkLst>
        <pc:docMk/>
      </pc:docMkLst>
      <pc:sldChg chg="ord">
        <pc:chgData name="Manuela Chaves Mejia" userId="" providerId="" clId="Web-{498189D3-A49C-45E1-A3D5-87121FA76238}" dt="2024-05-01T17:49:47.773" v="1"/>
        <pc:sldMkLst>
          <pc:docMk/>
          <pc:sldMk cId="850551295" sldId="266"/>
        </pc:sldMkLst>
      </pc:sldChg>
    </pc:docChg>
  </pc:docChgLst>
  <pc:docChgLst>
    <pc:chgData name="Esther Jokodola" clId="Web-{CFF6C8B0-DADB-4255-9E3B-1D40A37D9825}"/>
    <pc:docChg chg="modSld">
      <pc:chgData name="Esther Jokodola" userId="" providerId="" clId="Web-{CFF6C8B0-DADB-4255-9E3B-1D40A37D9825}" dt="2024-05-01T15:40:57.412" v="149" actId="20577"/>
      <pc:docMkLst>
        <pc:docMk/>
      </pc:docMkLst>
      <pc:sldChg chg="modSp">
        <pc:chgData name="Esther Jokodola" userId="" providerId="" clId="Web-{CFF6C8B0-DADB-4255-9E3B-1D40A37D9825}" dt="2024-05-01T15:40:57.412" v="149" actId="20577"/>
        <pc:sldMkLst>
          <pc:docMk/>
          <pc:sldMk cId="3705863833" sldId="261"/>
        </pc:sldMkLst>
        <pc:spChg chg="mod">
          <ac:chgData name="Esther Jokodola" userId="" providerId="" clId="Web-{CFF6C8B0-DADB-4255-9E3B-1D40A37D9825}" dt="2024-05-01T15:40:39.723" v="147" actId="20577"/>
          <ac:spMkLst>
            <pc:docMk/>
            <pc:sldMk cId="3705863833" sldId="261"/>
            <ac:spMk id="2" creationId="{6022A4D8-E91B-0D90-A7AF-BA59989ECB52}"/>
          </ac:spMkLst>
        </pc:spChg>
        <pc:spChg chg="mod">
          <ac:chgData name="Esther Jokodola" userId="" providerId="" clId="Web-{CFF6C8B0-DADB-4255-9E3B-1D40A37D9825}" dt="2024-05-01T15:40:57.412" v="149" actId="20577"/>
          <ac:spMkLst>
            <pc:docMk/>
            <pc:sldMk cId="3705863833" sldId="261"/>
            <ac:spMk id="3" creationId="{E4E9123F-C237-0F2C-2E12-C7B90296C25D}"/>
          </ac:spMkLst>
        </pc:spChg>
        <pc:graphicFrameChg chg="mod">
          <ac:chgData name="Esther Jokodola" userId="" providerId="" clId="Web-{CFF6C8B0-DADB-4255-9E3B-1D40A37D9825}" dt="2024-05-01T15:39:20.767" v="139" actId="1076"/>
          <ac:graphicFrameMkLst>
            <pc:docMk/>
            <pc:sldMk cId="3705863833" sldId="261"/>
            <ac:graphicFrameMk id="4" creationId="{4D19F5A9-737D-E78E-43D0-C727E524C1E4}"/>
          </ac:graphicFrameMkLst>
        </pc:graphicFrameChg>
      </pc:sldChg>
      <pc:sldChg chg="modSp">
        <pc:chgData name="Esther Jokodola" userId="" providerId="" clId="Web-{CFF6C8B0-DADB-4255-9E3B-1D40A37D9825}" dt="2024-05-01T15:35:26.477" v="138" actId="20577"/>
        <pc:sldMkLst>
          <pc:docMk/>
          <pc:sldMk cId="3493241704" sldId="267"/>
        </pc:sldMkLst>
        <pc:spChg chg="mod">
          <ac:chgData name="Esther Jokodola" userId="" providerId="" clId="Web-{CFF6C8B0-DADB-4255-9E3B-1D40A37D9825}" dt="2024-05-01T15:35:26.477" v="138" actId="20577"/>
          <ac:spMkLst>
            <pc:docMk/>
            <pc:sldMk cId="3493241704" sldId="267"/>
            <ac:spMk id="3" creationId="{E79120BB-C092-9E7C-492D-6EE805DD11BB}"/>
          </ac:spMkLst>
        </pc:spChg>
      </pc:sldChg>
    </pc:docChg>
  </pc:docChgLst>
  <pc:docChgLst>
    <pc:chgData name="Esther Jokodola" clId="Web-{2FEA8786-EAD5-412B-AC84-84A35E05DCBD}"/>
    <pc:docChg chg="delSld modSld">
      <pc:chgData name="Esther Jokodola" userId="" providerId="" clId="Web-{2FEA8786-EAD5-412B-AC84-84A35E05DCBD}" dt="2024-05-01T14:14:58.343" v="11"/>
      <pc:docMkLst>
        <pc:docMk/>
      </pc:docMkLst>
      <pc:sldChg chg="addSp modSp">
        <pc:chgData name="Esther Jokodola" userId="" providerId="" clId="Web-{2FEA8786-EAD5-412B-AC84-84A35E05DCBD}" dt="2024-05-01T14:13:50.967" v="3" actId="1076"/>
        <pc:sldMkLst>
          <pc:docMk/>
          <pc:sldMk cId="20537055" sldId="256"/>
        </pc:sldMkLst>
        <pc:picChg chg="add mod">
          <ac:chgData name="Esther Jokodola" userId="" providerId="" clId="Web-{2FEA8786-EAD5-412B-AC84-84A35E05DCBD}" dt="2024-05-01T14:13:50.967" v="3" actId="1076"/>
          <ac:picMkLst>
            <pc:docMk/>
            <pc:sldMk cId="20537055" sldId="256"/>
            <ac:picMk id="5" creationId="{31660AE1-CAFA-832F-DA5E-6A733DBEDE0E}"/>
          </ac:picMkLst>
        </pc:picChg>
      </pc:sldChg>
      <pc:sldChg chg="addAnim">
        <pc:chgData name="Esther Jokodola" userId="" providerId="" clId="Web-{2FEA8786-EAD5-412B-AC84-84A35E05DCBD}" dt="2024-05-01T14:14:43.733" v="8"/>
        <pc:sldMkLst>
          <pc:docMk/>
          <pc:sldMk cId="3163500392" sldId="257"/>
        </pc:sldMkLst>
      </pc:sldChg>
      <pc:sldChg chg="addAnim modAnim">
        <pc:chgData name="Esther Jokodola" userId="" providerId="" clId="Web-{2FEA8786-EAD5-412B-AC84-84A35E05DCBD}" dt="2024-05-01T14:14:19.733" v="6"/>
        <pc:sldMkLst>
          <pc:docMk/>
          <pc:sldMk cId="2134988282" sldId="258"/>
        </pc:sldMkLst>
      </pc:sldChg>
      <pc:sldChg chg="del">
        <pc:chgData name="Esther Jokodola" userId="" providerId="" clId="Web-{2FEA8786-EAD5-412B-AC84-84A35E05DCBD}" dt="2024-05-01T14:13:55.654" v="4"/>
        <pc:sldMkLst>
          <pc:docMk/>
          <pc:sldMk cId="2876495589" sldId="259"/>
        </pc:sldMkLst>
      </pc:sldChg>
      <pc:sldChg chg="addAnim modAnim">
        <pc:chgData name="Esther Jokodola" userId="" providerId="" clId="Web-{2FEA8786-EAD5-412B-AC84-84A35E05DCBD}" dt="2024-05-01T14:14:58.343" v="11"/>
        <pc:sldMkLst>
          <pc:docMk/>
          <pc:sldMk cId="3705863833" sldId="261"/>
        </pc:sldMkLst>
      </pc:sldChg>
    </pc:docChg>
  </pc:docChgLst>
  <pc:docChgLst>
    <pc:chgData name="Esther Jokodola" clId="Web-{F63A9727-7824-4258-89A7-386BE51D17E2}"/>
    <pc:docChg chg="modSld">
      <pc:chgData name="Esther Jokodola" userId="" providerId="" clId="Web-{F63A9727-7824-4258-89A7-386BE51D17E2}" dt="2024-05-01T15:44:30.127" v="1" actId="20577"/>
      <pc:docMkLst>
        <pc:docMk/>
      </pc:docMkLst>
      <pc:sldChg chg="modSp">
        <pc:chgData name="Esther Jokodola" userId="" providerId="" clId="Web-{F63A9727-7824-4258-89A7-386BE51D17E2}" dt="2024-05-01T15:44:30.127" v="1" actId="20577"/>
        <pc:sldMkLst>
          <pc:docMk/>
          <pc:sldMk cId="3705863833" sldId="261"/>
        </pc:sldMkLst>
        <pc:spChg chg="mod">
          <ac:chgData name="Esther Jokodola" userId="" providerId="" clId="Web-{F63A9727-7824-4258-89A7-386BE51D17E2}" dt="2024-05-01T15:44:30.127" v="1" actId="20577"/>
          <ac:spMkLst>
            <pc:docMk/>
            <pc:sldMk cId="3705863833" sldId="261"/>
            <ac:spMk id="3" creationId="{E4E9123F-C237-0F2C-2E12-C7B90296C25D}"/>
          </ac:spMkLst>
        </pc:spChg>
      </pc:sldChg>
    </pc:docChg>
  </pc:docChgLst>
  <pc:docChgLst>
    <pc:chgData name="Esther Jokodola" clId="Web-{26F628DB-726D-4930-99F0-8C404A9C68ED}"/>
    <pc:docChg chg="addSld delSld modSld sldOrd">
      <pc:chgData name="Esther Jokodola" userId="" providerId="" clId="Web-{26F628DB-726D-4930-99F0-8C404A9C68ED}" dt="2024-05-01T16:50:27.387" v="63"/>
      <pc:docMkLst>
        <pc:docMk/>
      </pc:docMkLst>
      <pc:sldChg chg="modSp">
        <pc:chgData name="Esther Jokodola" userId="" providerId="" clId="Web-{26F628DB-726D-4930-99F0-8C404A9C68ED}" dt="2024-05-01T16:37:22.634" v="55" actId="20577"/>
        <pc:sldMkLst>
          <pc:docMk/>
          <pc:sldMk cId="3493241704" sldId="267"/>
        </pc:sldMkLst>
        <pc:spChg chg="mod">
          <ac:chgData name="Esther Jokodola" userId="" providerId="" clId="Web-{26F628DB-726D-4930-99F0-8C404A9C68ED}" dt="2024-05-01T16:37:22.634" v="55" actId="20577"/>
          <ac:spMkLst>
            <pc:docMk/>
            <pc:sldMk cId="3493241704" sldId="267"/>
            <ac:spMk id="3" creationId="{E79120BB-C092-9E7C-492D-6EE805DD11BB}"/>
          </ac:spMkLst>
        </pc:spChg>
      </pc:sldChg>
      <pc:sldChg chg="addSp delSp modSp">
        <pc:chgData name="Esther Jokodola" userId="" providerId="" clId="Web-{26F628DB-726D-4930-99F0-8C404A9C68ED}" dt="2024-05-01T16:37:34.650" v="56" actId="1076"/>
        <pc:sldMkLst>
          <pc:docMk/>
          <pc:sldMk cId="2510745999" sldId="271"/>
        </pc:sldMkLst>
        <pc:spChg chg="mod">
          <ac:chgData name="Esther Jokodola" userId="" providerId="" clId="Web-{26F628DB-726D-4930-99F0-8C404A9C68ED}" dt="2024-05-01T16:34:33.927" v="20" actId="14100"/>
          <ac:spMkLst>
            <pc:docMk/>
            <pc:sldMk cId="2510745999" sldId="271"/>
            <ac:spMk id="2" creationId="{1F19970F-4846-2021-4BAD-9F9C303F0D92}"/>
          </ac:spMkLst>
        </pc:spChg>
        <pc:spChg chg="del">
          <ac:chgData name="Esther Jokodola" userId="" providerId="" clId="Web-{26F628DB-726D-4930-99F0-8C404A9C68ED}" dt="2024-05-01T16:34:29.286" v="18"/>
          <ac:spMkLst>
            <pc:docMk/>
            <pc:sldMk cId="2510745999" sldId="271"/>
            <ac:spMk id="3" creationId="{DAA7EDAE-5D6C-C2AD-B74F-DC5FEB6B52F2}"/>
          </ac:spMkLst>
        </pc:spChg>
        <pc:spChg chg="add del mod">
          <ac:chgData name="Esther Jokodola" userId="" providerId="" clId="Web-{26F628DB-726D-4930-99F0-8C404A9C68ED}" dt="2024-05-01T16:34:37.130" v="21"/>
          <ac:spMkLst>
            <pc:docMk/>
            <pc:sldMk cId="2510745999" sldId="271"/>
            <ac:spMk id="6" creationId="{1A0569CF-542D-224B-B1D2-24ECC5F7597C}"/>
          </ac:spMkLst>
        </pc:spChg>
        <pc:picChg chg="mod">
          <ac:chgData name="Esther Jokodola" userId="" providerId="" clId="Web-{26F628DB-726D-4930-99F0-8C404A9C68ED}" dt="2024-05-01T16:37:34.650" v="56" actId="1076"/>
          <ac:picMkLst>
            <pc:docMk/>
            <pc:sldMk cId="2510745999" sldId="271"/>
            <ac:picMk id="5" creationId="{3E82F35B-1DE4-5A0F-9726-E6DC7B95C95E}"/>
          </ac:picMkLst>
        </pc:picChg>
      </pc:sldChg>
      <pc:sldChg chg="modSp">
        <pc:chgData name="Esther Jokodola" userId="" providerId="" clId="Web-{26F628DB-726D-4930-99F0-8C404A9C68ED}" dt="2024-05-01T16:39:59.669" v="60" actId="20577"/>
        <pc:sldMkLst>
          <pc:docMk/>
          <pc:sldMk cId="3845663851" sldId="279"/>
        </pc:sldMkLst>
        <pc:spChg chg="mod">
          <ac:chgData name="Esther Jokodola" userId="" providerId="" clId="Web-{26F628DB-726D-4930-99F0-8C404A9C68ED}" dt="2024-05-01T16:39:59.669" v="60" actId="20577"/>
          <ac:spMkLst>
            <pc:docMk/>
            <pc:sldMk cId="3845663851" sldId="279"/>
            <ac:spMk id="4" creationId="{E65F56FA-9C29-068E-A0FC-9223259BDB27}"/>
          </ac:spMkLst>
        </pc:spChg>
      </pc:sldChg>
      <pc:sldChg chg="addSp delSp modSp del mod setBg">
        <pc:chgData name="Esther Jokodola" userId="" providerId="" clId="Web-{26F628DB-726D-4930-99F0-8C404A9C68ED}" dt="2024-05-01T16:34:11.676" v="17"/>
        <pc:sldMkLst>
          <pc:docMk/>
          <pc:sldMk cId="3647650817" sldId="281"/>
        </pc:sldMkLst>
        <pc:spChg chg="del">
          <ac:chgData name="Esther Jokodola" userId="" providerId="" clId="Web-{26F628DB-726D-4930-99F0-8C404A9C68ED}" dt="2024-05-01T16:32:05.376" v="5"/>
          <ac:spMkLst>
            <pc:docMk/>
            <pc:sldMk cId="3647650817" sldId="281"/>
            <ac:spMk id="2" creationId="{DAAC100E-07D1-B59B-EA7A-39167595FEC8}"/>
          </ac:spMkLst>
        </pc:spChg>
        <pc:spChg chg="del mod">
          <ac:chgData name="Esther Jokodola" userId="" providerId="" clId="Web-{26F628DB-726D-4930-99F0-8C404A9C68ED}" dt="2024-05-01T16:31:58.470" v="4"/>
          <ac:spMkLst>
            <pc:docMk/>
            <pc:sldMk cId="3647650817" sldId="281"/>
            <ac:spMk id="3" creationId="{EF2345DA-4599-E893-236C-BC1F20597E13}"/>
          </ac:spMkLst>
        </pc:spChg>
        <pc:spChg chg="add mod">
          <ac:chgData name="Esther Jokodola" userId="" providerId="" clId="Web-{26F628DB-726D-4930-99F0-8C404A9C68ED}" dt="2024-05-01T16:33:03.456" v="9"/>
          <ac:spMkLst>
            <pc:docMk/>
            <pc:sldMk cId="3647650817" sldId="281"/>
            <ac:spMk id="6" creationId="{5010F166-B6DE-F7FF-0D76-E7DCA78B790A}"/>
          </ac:spMkLst>
        </pc:spChg>
        <pc:picChg chg="add del mod ord">
          <ac:chgData name="Esther Jokodola" userId="" providerId="" clId="Web-{26F628DB-726D-4930-99F0-8C404A9C68ED}" dt="2024-05-01T16:33:03.456" v="9"/>
          <ac:picMkLst>
            <pc:docMk/>
            <pc:sldMk cId="3647650817" sldId="281"/>
            <ac:picMk id="4" creationId="{04DA054E-9252-47D5-F193-0971500D22AC}"/>
          </ac:picMkLst>
        </pc:picChg>
      </pc:sldChg>
      <pc:sldChg chg="addSp delSp modSp add del mod ord replId setBg">
        <pc:chgData name="Esther Jokodola" userId="" providerId="" clId="Web-{26F628DB-726D-4930-99F0-8C404A9C68ED}" dt="2024-05-01T16:35:12.131" v="27"/>
        <pc:sldMkLst>
          <pc:docMk/>
          <pc:sldMk cId="71237844" sldId="284"/>
        </pc:sldMkLst>
        <pc:spChg chg="del">
          <ac:chgData name="Esther Jokodola" userId="" providerId="" clId="Web-{26F628DB-726D-4930-99F0-8C404A9C68ED}" dt="2024-05-01T16:33:53.848" v="14"/>
          <ac:spMkLst>
            <pc:docMk/>
            <pc:sldMk cId="71237844" sldId="284"/>
            <ac:spMk id="2" creationId="{1123D3A9-1655-80D3-EAA4-421A2B7527C3}"/>
          </ac:spMkLst>
        </pc:spChg>
        <pc:spChg chg="add del mod">
          <ac:chgData name="Esther Jokodola" userId="" providerId="" clId="Web-{26F628DB-726D-4930-99F0-8C404A9C68ED}" dt="2024-05-01T16:34:05.567" v="16"/>
          <ac:spMkLst>
            <pc:docMk/>
            <pc:sldMk cId="71237844" sldId="284"/>
            <ac:spMk id="14" creationId="{A076AC7C-C6C4-248C-B364-E486C68BF396}"/>
          </ac:spMkLst>
        </pc:spChg>
        <pc:graphicFrameChg chg="del">
          <ac:chgData name="Esther Jokodola" userId="" providerId="" clId="Web-{26F628DB-726D-4930-99F0-8C404A9C68ED}" dt="2024-05-01T16:33:47.410" v="13"/>
          <ac:graphicFrameMkLst>
            <pc:docMk/>
            <pc:sldMk cId="71237844" sldId="284"/>
            <ac:graphicFrameMk id="9" creationId="{F3DB7AD3-8EA5-DE9D-DF53-591259154A4D}"/>
          </ac:graphicFrameMkLst>
        </pc:graphicFrameChg>
      </pc:sldChg>
      <pc:sldChg chg="new del">
        <pc:chgData name="Esther Jokodola" userId="" providerId="" clId="Web-{26F628DB-726D-4930-99F0-8C404A9C68ED}" dt="2024-05-01T16:35:46.616" v="28"/>
        <pc:sldMkLst>
          <pc:docMk/>
          <pc:sldMk cId="2592552883" sldId="286"/>
        </pc:sldMkLst>
      </pc:sldChg>
      <pc:sldChg chg="addSp modSp add replId">
        <pc:chgData name="Esther Jokodola" userId="" providerId="" clId="Web-{26F628DB-726D-4930-99F0-8C404A9C68ED}" dt="2024-05-01T16:37:06.274" v="53" actId="1076"/>
        <pc:sldMkLst>
          <pc:docMk/>
          <pc:sldMk cId="2766120332" sldId="287"/>
        </pc:sldMkLst>
        <pc:spChg chg="add mod">
          <ac:chgData name="Esther Jokodola" userId="" providerId="" clId="Web-{26F628DB-726D-4930-99F0-8C404A9C68ED}" dt="2024-05-01T16:37:06.274" v="53" actId="1076"/>
          <ac:spMkLst>
            <pc:docMk/>
            <pc:sldMk cId="2766120332" sldId="287"/>
            <ac:spMk id="2" creationId="{A22661E3-BBA6-F131-5B64-1FC0A2142BDF}"/>
          </ac:spMkLst>
        </pc:spChg>
      </pc:sldChg>
      <pc:sldChg chg="new">
        <pc:chgData name="Esther Jokodola" userId="" providerId="" clId="Web-{26F628DB-726D-4930-99F0-8C404A9C68ED}" dt="2024-05-01T16:50:27.387" v="63"/>
        <pc:sldMkLst>
          <pc:docMk/>
          <pc:sldMk cId="1256529966" sldId="288"/>
        </pc:sldMkLst>
      </pc:sldChg>
      <pc:sldChg chg="add del replId">
        <pc:chgData name="Esther Jokodola" userId="" providerId="" clId="Web-{26F628DB-726D-4930-99F0-8C404A9C68ED}" dt="2024-05-01T16:50:23.590" v="62"/>
        <pc:sldMkLst>
          <pc:docMk/>
          <pc:sldMk cId="3990683307" sldId="288"/>
        </pc:sldMkLst>
      </pc:sldChg>
    </pc:docChg>
  </pc:docChgLst>
  <pc:docChgLst>
    <pc:chgData name="Esther Jokodola" clId="Web-{06E6B9AE-2840-4094-86EA-BCF8FA44D435}"/>
    <pc:docChg chg="addSld modSld modMainMaster">
      <pc:chgData name="Esther Jokodola" userId="" providerId="" clId="Web-{06E6B9AE-2840-4094-86EA-BCF8FA44D435}" dt="2024-05-01T16:16:08.396" v="106"/>
      <pc:docMkLst>
        <pc:docMk/>
      </pc:docMkLst>
      <pc:sldChg chg="mod">
        <pc:chgData name="Esther Jokodola" userId="" providerId="" clId="Web-{06E6B9AE-2840-4094-86EA-BCF8FA44D435}" dt="2024-05-01T16:06:05.331" v="2"/>
        <pc:sldMkLst>
          <pc:docMk/>
          <pc:sldMk cId="20537055" sldId="256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3163500392" sldId="257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2134988282" sldId="258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3461931400" sldId="262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3896509741" sldId="264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3873343681" sldId="265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3493241704" sldId="267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3773005385" sldId="268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1806612988" sldId="269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4278344503" sldId="270"/>
        </pc:sldMkLst>
      </pc:sldChg>
      <pc:sldChg chg="modSp mod">
        <pc:chgData name="Esther Jokodola" userId="" providerId="" clId="Web-{06E6B9AE-2840-4094-86EA-BCF8FA44D435}" dt="2024-05-01T16:14:59.099" v="105" actId="1076"/>
        <pc:sldMkLst>
          <pc:docMk/>
          <pc:sldMk cId="2510745999" sldId="271"/>
        </pc:sldMkLst>
        <pc:spChg chg="mod">
          <ac:chgData name="Esther Jokodola" userId="" providerId="" clId="Web-{06E6B9AE-2840-4094-86EA-BCF8FA44D435}" dt="2024-05-01T16:14:59.099" v="105" actId="1076"/>
          <ac:spMkLst>
            <pc:docMk/>
            <pc:sldMk cId="2510745999" sldId="271"/>
            <ac:spMk id="2" creationId="{1F19970F-4846-2021-4BAD-9F9C303F0D92}"/>
          </ac:spMkLst>
        </pc:spChg>
      </pc:sldChg>
      <pc:sldChg chg="mod">
        <pc:chgData name="Esther Jokodola" userId="" providerId="" clId="Web-{06E6B9AE-2840-4094-86EA-BCF8FA44D435}" dt="2024-05-01T16:06:05.331" v="2"/>
        <pc:sldMkLst>
          <pc:docMk/>
          <pc:sldMk cId="400559538" sldId="272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2884223934" sldId="275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2322525464" sldId="276"/>
        </pc:sldMkLst>
      </pc:sldChg>
      <pc:sldChg chg="mod">
        <pc:chgData name="Esther Jokodola" userId="" providerId="" clId="Web-{06E6B9AE-2840-4094-86EA-BCF8FA44D435}" dt="2024-05-01T16:06:05.331" v="2"/>
        <pc:sldMkLst>
          <pc:docMk/>
          <pc:sldMk cId="3042467849" sldId="277"/>
        </pc:sldMkLst>
      </pc:sldChg>
      <pc:sldChg chg="delSp mod">
        <pc:chgData name="Esther Jokodola" userId="" providerId="" clId="Web-{06E6B9AE-2840-4094-86EA-BCF8FA44D435}" dt="2024-05-01T16:14:22.958" v="97"/>
        <pc:sldMkLst>
          <pc:docMk/>
          <pc:sldMk cId="3467858175" sldId="278"/>
        </pc:sldMkLst>
        <pc:spChg chg="del">
          <ac:chgData name="Esther Jokodola" userId="" providerId="" clId="Web-{06E6B9AE-2840-4094-86EA-BCF8FA44D435}" dt="2024-05-01T16:14:22.958" v="97"/>
          <ac:spMkLst>
            <pc:docMk/>
            <pc:sldMk cId="3467858175" sldId="278"/>
            <ac:spMk id="11" creationId="{8FEE5BED-C1B8-74E4-2AEF-AB991DEB36F9}"/>
          </ac:spMkLst>
        </pc:spChg>
      </pc:sldChg>
      <pc:sldChg chg="addSp delSp modSp mod setBg">
        <pc:chgData name="Esther Jokodola" userId="" providerId="" clId="Web-{06E6B9AE-2840-4094-86EA-BCF8FA44D435}" dt="2024-05-01T16:14:23.130" v="100" actId="14100"/>
        <pc:sldMkLst>
          <pc:docMk/>
          <pc:sldMk cId="3845663851" sldId="279"/>
        </pc:sldMkLst>
        <pc:spChg chg="mod">
          <ac:chgData name="Esther Jokodola" userId="" providerId="" clId="Web-{06E6B9AE-2840-4094-86EA-BCF8FA44D435}" dt="2024-05-01T16:14:23.130" v="100" actId="14100"/>
          <ac:spMkLst>
            <pc:docMk/>
            <pc:sldMk cId="3845663851" sldId="279"/>
            <ac:spMk id="4" creationId="{E65F56FA-9C29-068E-A0FC-9223259BDB27}"/>
          </ac:spMkLst>
        </pc:spChg>
        <pc:spChg chg="add mod">
          <ac:chgData name="Esther Jokodola" userId="" providerId="" clId="Web-{06E6B9AE-2840-4094-86EA-BCF8FA44D435}" dt="2024-05-01T16:07:34.972" v="30" actId="1076"/>
          <ac:spMkLst>
            <pc:docMk/>
            <pc:sldMk cId="3845663851" sldId="279"/>
            <ac:spMk id="6" creationId="{FB413070-036F-8850-F9CB-C6758E3438D1}"/>
          </ac:spMkLst>
        </pc:spChg>
        <pc:picChg chg="add del mod">
          <ac:chgData name="Esther Jokodola" userId="" providerId="" clId="Web-{06E6B9AE-2840-4094-86EA-BCF8FA44D435}" dt="2024-05-01T16:06:27.549" v="5"/>
          <ac:picMkLst>
            <pc:docMk/>
            <pc:sldMk cId="3845663851" sldId="279"/>
            <ac:picMk id="3" creationId="{6BF657AA-62AB-CBF4-914C-B8B9BA586664}"/>
          </ac:picMkLst>
        </pc:picChg>
        <pc:picChg chg="add mod">
          <ac:chgData name="Esther Jokodola" userId="" providerId="" clId="Web-{06E6B9AE-2840-4094-86EA-BCF8FA44D435}" dt="2024-05-01T16:06:42.565" v="8" actId="1076"/>
          <ac:picMkLst>
            <pc:docMk/>
            <pc:sldMk cId="3845663851" sldId="279"/>
            <ac:picMk id="5" creationId="{5D2E348C-534A-CDE3-786E-E75DA1790488}"/>
          </ac:picMkLst>
        </pc:picChg>
      </pc:sldChg>
      <pc:sldChg chg="new">
        <pc:chgData name="Esther Jokodola" userId="" providerId="" clId="Web-{06E6B9AE-2840-4094-86EA-BCF8FA44D435}" dt="2024-05-01T16:16:08.396" v="106"/>
        <pc:sldMkLst>
          <pc:docMk/>
          <pc:sldMk cId="3647650817" sldId="281"/>
        </pc:sldMkLst>
      </pc:sldChg>
      <pc:sldMasterChg chg="mod setBg modSldLayout">
        <pc:chgData name="Esther Jokodola" userId="" providerId="" clId="Web-{06E6B9AE-2840-4094-86EA-BCF8FA44D435}" dt="2024-05-01T16:06:05.331" v="2"/>
        <pc:sldMasterMkLst>
          <pc:docMk/>
          <pc:sldMasterMk cId="958410562" sldId="2147483687"/>
        </pc:sldMasterMkLst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2457916496" sldId="2147483688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3754920203" sldId="2147483689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3162963191" sldId="2147483690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2775209001" sldId="2147483691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4173753256" sldId="2147483692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2990785497" sldId="2147483693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2481168450" sldId="2147483694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4012946256" sldId="2147483695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2147629826" sldId="2147483696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2687490536" sldId="2147483697"/>
          </pc:sldLayoutMkLst>
        </pc:sldLayoutChg>
        <pc:sldLayoutChg chg="mod">
          <pc:chgData name="Esther Jokodola" userId="" providerId="" clId="Web-{06E6B9AE-2840-4094-86EA-BCF8FA44D435}" dt="2024-05-01T16:06:05.331" v="2"/>
          <pc:sldLayoutMkLst>
            <pc:docMk/>
            <pc:sldMasterMk cId="958410562" sldId="2147483687"/>
            <pc:sldLayoutMk cId="311393338" sldId="2147483698"/>
          </pc:sldLayoutMkLst>
        </pc:sldLayoutChg>
      </pc:sldMasterChg>
    </pc:docChg>
  </pc:docChgLst>
  <pc:docChgLst>
    <pc:chgData name="Esther Jokodola" clId="Web-{0E30F51C-CD56-487F-A616-3E881065436A}"/>
    <pc:docChg chg="delSld modSld">
      <pc:chgData name="Esther Jokodola" userId="" providerId="" clId="Web-{0E30F51C-CD56-487F-A616-3E881065436A}" dt="2024-05-01T17:03:15.147" v="47" actId="1076"/>
      <pc:docMkLst>
        <pc:docMk/>
      </pc:docMkLst>
      <pc:sldChg chg="modSp">
        <pc:chgData name="Esther Jokodola" userId="" providerId="" clId="Web-{0E30F51C-CD56-487F-A616-3E881065436A}" dt="2024-05-01T17:03:15.147" v="47" actId="1076"/>
        <pc:sldMkLst>
          <pc:docMk/>
          <pc:sldMk cId="20537055" sldId="256"/>
        </pc:sldMkLst>
        <pc:spChg chg="mod">
          <ac:chgData name="Esther Jokodola" userId="" providerId="" clId="Web-{0E30F51C-CD56-487F-A616-3E881065436A}" dt="2024-05-01T17:03:15.147" v="47" actId="1076"/>
          <ac:spMkLst>
            <pc:docMk/>
            <pc:sldMk cId="20537055" sldId="256"/>
            <ac:spMk id="3" creationId="{23FDE414-5595-5CB7-D12C-AB0461610D35}"/>
          </ac:spMkLst>
        </pc:spChg>
      </pc:sldChg>
      <pc:sldChg chg="del">
        <pc:chgData name="Esther Jokodola" userId="" providerId="" clId="Web-{0E30F51C-CD56-487F-A616-3E881065436A}" dt="2024-05-01T17:00:24.595" v="36"/>
        <pc:sldMkLst>
          <pc:docMk/>
          <pc:sldMk cId="2510745999" sldId="271"/>
        </pc:sldMkLst>
      </pc:sldChg>
      <pc:sldChg chg="del">
        <pc:chgData name="Esther Jokodola" userId="" providerId="" clId="Web-{0E30F51C-CD56-487F-A616-3E881065436A}" dt="2024-05-01T17:01:00.002" v="41"/>
        <pc:sldMkLst>
          <pc:docMk/>
          <pc:sldMk cId="2766120332" sldId="287"/>
        </pc:sldMkLst>
      </pc:sldChg>
      <pc:sldChg chg="addSp modSp">
        <pc:chgData name="Esther Jokodola" userId="" providerId="" clId="Web-{0E30F51C-CD56-487F-A616-3E881065436A}" dt="2024-05-01T17:02:28.333" v="46" actId="1076"/>
        <pc:sldMkLst>
          <pc:docMk/>
          <pc:sldMk cId="1256529966" sldId="288"/>
        </pc:sldMkLst>
        <pc:spChg chg="mod">
          <ac:chgData name="Esther Jokodola" userId="" providerId="" clId="Web-{0E30F51C-CD56-487F-A616-3E881065436A}" dt="2024-05-01T17:01:18.112" v="43" actId="1076"/>
          <ac:spMkLst>
            <pc:docMk/>
            <pc:sldMk cId="1256529966" sldId="288"/>
            <ac:spMk id="2" creationId="{EC49AE47-F623-5B94-B449-32A9F1D0DDD8}"/>
          </ac:spMkLst>
        </pc:spChg>
        <pc:spChg chg="add mod">
          <ac:chgData name="Esther Jokodola" userId="" providerId="" clId="Web-{0E30F51C-CD56-487F-A616-3E881065436A}" dt="2024-05-01T17:00:12.485" v="33" actId="1076"/>
          <ac:spMkLst>
            <pc:docMk/>
            <pc:sldMk cId="1256529966" sldId="288"/>
            <ac:spMk id="3" creationId="{E44D42FB-1B0A-48EA-C5A3-6AADA0BDE81A}"/>
          </ac:spMkLst>
        </pc:spChg>
        <pc:spChg chg="mod">
          <ac:chgData name="Esther Jokodola" userId="" providerId="" clId="Web-{0E30F51C-CD56-487F-A616-3E881065436A}" dt="2024-05-01T17:01:33.519" v="45" actId="1076"/>
          <ac:spMkLst>
            <pc:docMk/>
            <pc:sldMk cId="1256529966" sldId="288"/>
            <ac:spMk id="6" creationId="{A6916590-0392-20DC-A403-D1D1DDADF80E}"/>
          </ac:spMkLst>
        </pc:spChg>
        <pc:picChg chg="mod">
          <ac:chgData name="Esther Jokodola" userId="" providerId="" clId="Web-{0E30F51C-CD56-487F-A616-3E881065436A}" dt="2024-05-01T17:00:18.532" v="35" actId="1076"/>
          <ac:picMkLst>
            <pc:docMk/>
            <pc:sldMk cId="1256529966" sldId="288"/>
            <ac:picMk id="4" creationId="{7FDB6D44-94AB-0489-449F-2C954BDB763D}"/>
          </ac:picMkLst>
        </pc:picChg>
        <pc:picChg chg="add mod">
          <ac:chgData name="Esther Jokodola" userId="" providerId="" clId="Web-{0E30F51C-CD56-487F-A616-3E881065436A}" dt="2024-05-01T17:02:28.333" v="46" actId="1076"/>
          <ac:picMkLst>
            <pc:docMk/>
            <pc:sldMk cId="1256529966" sldId="288"/>
            <ac:picMk id="5" creationId="{5A3EF864-DC23-965C-B1D4-7C91B0150621}"/>
          </ac:picMkLst>
        </pc:picChg>
        <pc:picChg chg="mod">
          <ac:chgData name="Esther Jokodola" userId="" providerId="" clId="Web-{0E30F51C-CD56-487F-A616-3E881065436A}" dt="2024-05-01T17:00:09.016" v="32" actId="1076"/>
          <ac:picMkLst>
            <pc:docMk/>
            <pc:sldMk cId="1256529966" sldId="288"/>
            <ac:picMk id="8" creationId="{C44FFED5-2F17-96A6-E067-2018D5D50F02}"/>
          </ac:picMkLst>
        </pc:picChg>
      </pc:sldChg>
    </pc:docChg>
  </pc:docChgLst>
  <pc:docChgLst>
    <pc:chgData name="Esther Jokodola" clId="Web-{CBE1381E-A648-41E6-8DE9-20A6492B969A}"/>
    <pc:docChg chg="modSld">
      <pc:chgData name="Esther Jokodola" userId="" providerId="" clId="Web-{CBE1381E-A648-41E6-8DE9-20A6492B969A}" dt="2024-05-01T16:20:45.768" v="1"/>
      <pc:docMkLst>
        <pc:docMk/>
      </pc:docMkLst>
      <pc:sldChg chg="addSp delSp modSp">
        <pc:chgData name="Esther Jokodola" userId="" providerId="" clId="Web-{CBE1381E-A648-41E6-8DE9-20A6492B969A}" dt="2024-05-01T16:20:45.768" v="1"/>
        <pc:sldMkLst>
          <pc:docMk/>
          <pc:sldMk cId="3773005385" sldId="268"/>
        </pc:sldMkLst>
        <pc:spChg chg="del">
          <ac:chgData name="Esther Jokodola" userId="" providerId="" clId="Web-{CBE1381E-A648-41E6-8DE9-20A6492B969A}" dt="2024-05-01T16:20:31.595" v="0"/>
          <ac:spMkLst>
            <pc:docMk/>
            <pc:sldMk cId="3773005385" sldId="268"/>
            <ac:spMk id="3" creationId="{BF487BA4-1D00-3BC8-DCED-90F005757261}"/>
          </ac:spMkLst>
        </pc:spChg>
        <pc:spChg chg="add mod">
          <ac:chgData name="Esther Jokodola" userId="" providerId="" clId="Web-{CBE1381E-A648-41E6-8DE9-20A6492B969A}" dt="2024-05-01T16:20:45.768" v="1"/>
          <ac:spMkLst>
            <pc:docMk/>
            <pc:sldMk cId="3773005385" sldId="268"/>
            <ac:spMk id="5" creationId="{9A3B242D-B229-EAAC-47F5-7DBEDE1EB955}"/>
          </ac:spMkLst>
        </pc:spChg>
        <pc:picChg chg="add del mod ord">
          <ac:chgData name="Esther Jokodola" userId="" providerId="" clId="Web-{CBE1381E-A648-41E6-8DE9-20A6492B969A}" dt="2024-05-01T16:20:45.768" v="1"/>
          <ac:picMkLst>
            <pc:docMk/>
            <pc:sldMk cId="3773005385" sldId="268"/>
            <ac:picMk id="4" creationId="{1DE59DDA-B152-B898-1B8E-FB0027B4D38A}"/>
          </ac:picMkLst>
        </pc:picChg>
      </pc:sldChg>
    </pc:docChg>
  </pc:docChgLst>
  <pc:docChgLst>
    <pc:chgData name="Esther Jokodola" clId="Web-{81D3C64E-E53A-4554-B2F6-86D1608FCB6D}"/>
    <pc:docChg chg="modSld">
      <pc:chgData name="Esther Jokodola" userId="" providerId="" clId="Web-{81D3C64E-E53A-4554-B2F6-86D1608FCB6D}" dt="2024-05-01T14:18:45.247" v="40" actId="20577"/>
      <pc:docMkLst>
        <pc:docMk/>
      </pc:docMkLst>
      <pc:sldChg chg="modSp">
        <pc:chgData name="Esther Jokodola" userId="" providerId="" clId="Web-{81D3C64E-E53A-4554-B2F6-86D1608FCB6D}" dt="2024-05-01T14:18:45.247" v="40" actId="20577"/>
        <pc:sldMkLst>
          <pc:docMk/>
          <pc:sldMk cId="3461931400" sldId="262"/>
        </pc:sldMkLst>
        <pc:graphicFrameChg chg="modGraphic">
          <ac:chgData name="Esther Jokodola" userId="" providerId="" clId="Web-{81D3C64E-E53A-4554-B2F6-86D1608FCB6D}" dt="2024-05-01T14:18:45.247" v="40" actId="20577"/>
          <ac:graphicFrameMkLst>
            <pc:docMk/>
            <pc:sldMk cId="3461931400" sldId="262"/>
            <ac:graphicFrameMk id="9" creationId="{F3DB7AD3-8EA5-DE9D-DF53-591259154A4D}"/>
          </ac:graphicFrameMkLst>
        </pc:graphicFrameChg>
      </pc:sldChg>
    </pc:docChg>
  </pc:docChgLst>
  <pc:docChgLst>
    <pc:chgData name="Manuela Chaves Mejia" clId="Web-{12B8270C-4004-44B1-B729-78E2E8D9043F}"/>
    <pc:docChg chg="addSld delSld modSld sldOrd">
      <pc:chgData name="Manuela Chaves Mejia" userId="" providerId="" clId="Web-{12B8270C-4004-44B1-B729-78E2E8D9043F}" dt="2024-05-01T17:19:38.326" v="897" actId="1076"/>
      <pc:docMkLst>
        <pc:docMk/>
      </pc:docMkLst>
      <pc:sldChg chg="addSp delSp modSp modNotes">
        <pc:chgData name="Manuela Chaves Mejia" userId="" providerId="" clId="Web-{12B8270C-4004-44B1-B729-78E2E8D9043F}" dt="2024-05-01T17:14:07.942" v="711"/>
        <pc:sldMkLst>
          <pc:docMk/>
          <pc:sldMk cId="3873343681" sldId="265"/>
        </pc:sldMkLst>
        <pc:spChg chg="add">
          <ac:chgData name="Manuela Chaves Mejia" userId="" providerId="" clId="Web-{12B8270C-4004-44B1-B729-78E2E8D9043F}" dt="2024-05-01T16:56:06.836" v="84"/>
          <ac:spMkLst>
            <pc:docMk/>
            <pc:sldMk cId="3873343681" sldId="265"/>
            <ac:spMk id="6" creationId="{CD7C4162-13E1-E2BC-D744-A31D5972E411}"/>
          </ac:spMkLst>
        </pc:spChg>
        <pc:spChg chg="del">
          <ac:chgData name="Manuela Chaves Mejia" userId="" providerId="" clId="Web-{12B8270C-4004-44B1-B729-78E2E8D9043F}" dt="2024-05-01T16:56:06.477" v="83"/>
          <ac:spMkLst>
            <pc:docMk/>
            <pc:sldMk cId="3873343681" sldId="265"/>
            <ac:spMk id="20" creationId="{28CD9A58-5095-3A15-F9CF-929AAC57BA84}"/>
          </ac:spMkLst>
        </pc:spChg>
        <pc:picChg chg="mod">
          <ac:chgData name="Manuela Chaves Mejia" userId="" providerId="" clId="Web-{12B8270C-4004-44B1-B729-78E2E8D9043F}" dt="2024-05-01T16:55:47.710" v="82" actId="14100"/>
          <ac:picMkLst>
            <pc:docMk/>
            <pc:sldMk cId="3873343681" sldId="265"/>
            <ac:picMk id="3" creationId="{68B0280D-EA20-C780-9451-9BB91F4C31E1}"/>
          </ac:picMkLst>
        </pc:picChg>
      </pc:sldChg>
      <pc:sldChg chg="modSp">
        <pc:chgData name="Manuela Chaves Mejia" userId="" providerId="" clId="Web-{12B8270C-4004-44B1-B729-78E2E8D9043F}" dt="2024-05-01T16:46:41.009" v="81" actId="20577"/>
        <pc:sldMkLst>
          <pc:docMk/>
          <pc:sldMk cId="850551295" sldId="266"/>
        </pc:sldMkLst>
        <pc:spChg chg="mod">
          <ac:chgData name="Manuela Chaves Mejia" userId="" providerId="" clId="Web-{12B8270C-4004-44B1-B729-78E2E8D9043F}" dt="2024-05-01T16:46:41.009" v="81" actId="20577"/>
          <ac:spMkLst>
            <pc:docMk/>
            <pc:sldMk cId="850551295" sldId="266"/>
            <ac:spMk id="16" creationId="{25FB1BEC-0FD7-9F81-672D-4556FC30DD37}"/>
          </ac:spMkLst>
        </pc:spChg>
      </pc:sldChg>
      <pc:sldChg chg="addSp delSp modSp">
        <pc:chgData name="Manuela Chaves Mejia" userId="" providerId="" clId="Web-{12B8270C-4004-44B1-B729-78E2E8D9043F}" dt="2024-05-01T16:27:27.369" v="16" actId="14100"/>
        <pc:sldMkLst>
          <pc:docMk/>
          <pc:sldMk cId="3773005385" sldId="268"/>
        </pc:sldMkLst>
        <pc:spChg chg="mod">
          <ac:chgData name="Manuela Chaves Mejia" userId="" providerId="" clId="Web-{12B8270C-4004-44B1-B729-78E2E8D9043F}" dt="2024-05-01T16:27:24.713" v="15" actId="1076"/>
          <ac:spMkLst>
            <pc:docMk/>
            <pc:sldMk cId="3773005385" sldId="268"/>
            <ac:spMk id="2" creationId="{6222B27D-0D98-846A-860E-1AD39804133F}"/>
          </ac:spMkLst>
        </pc:spChg>
        <pc:spChg chg="del">
          <ac:chgData name="Manuela Chaves Mejia" userId="" providerId="" clId="Web-{12B8270C-4004-44B1-B729-78E2E8D9043F}" dt="2024-05-01T16:27:11.291" v="11"/>
          <ac:spMkLst>
            <pc:docMk/>
            <pc:sldMk cId="3773005385" sldId="268"/>
            <ac:spMk id="5" creationId="{9A3B242D-B229-EAAC-47F5-7DBEDE1EB955}"/>
          </ac:spMkLst>
        </pc:spChg>
        <pc:picChg chg="add mod ord">
          <ac:chgData name="Manuela Chaves Mejia" userId="" providerId="" clId="Web-{12B8270C-4004-44B1-B729-78E2E8D9043F}" dt="2024-05-01T16:27:27.369" v="16" actId="14100"/>
          <ac:picMkLst>
            <pc:docMk/>
            <pc:sldMk cId="3773005385" sldId="268"/>
            <ac:picMk id="6" creationId="{9BC1A589-0EFB-A6B6-5A56-1461C1888C6B}"/>
          </ac:picMkLst>
        </pc:picChg>
      </pc:sldChg>
      <pc:sldChg chg="modSp">
        <pc:chgData name="Manuela Chaves Mejia" userId="" providerId="" clId="Web-{12B8270C-4004-44B1-B729-78E2E8D9043F}" dt="2024-05-01T16:39:03.872" v="34" actId="20577"/>
        <pc:sldMkLst>
          <pc:docMk/>
          <pc:sldMk cId="1806612988" sldId="269"/>
        </pc:sldMkLst>
        <pc:graphicFrameChg chg="modGraphic">
          <ac:chgData name="Manuela Chaves Mejia" userId="" providerId="" clId="Web-{12B8270C-4004-44B1-B729-78E2E8D9043F}" dt="2024-05-01T16:39:03.872" v="34" actId="20577"/>
          <ac:graphicFrameMkLst>
            <pc:docMk/>
            <pc:sldMk cId="1806612988" sldId="269"/>
            <ac:graphicFrameMk id="5" creationId="{D0A16C6C-97D9-0C77-6D25-85B20BAA51A2}"/>
          </ac:graphicFrameMkLst>
        </pc:graphicFrameChg>
      </pc:sldChg>
      <pc:sldChg chg="modNotes">
        <pc:chgData name="Manuela Chaves Mejia" userId="" providerId="" clId="Web-{12B8270C-4004-44B1-B729-78E2E8D9043F}" dt="2024-05-01T17:03:20.503" v="369"/>
        <pc:sldMkLst>
          <pc:docMk/>
          <pc:sldMk cId="400559538" sldId="272"/>
        </pc:sldMkLst>
      </pc:sldChg>
      <pc:sldChg chg="modNotes">
        <pc:chgData name="Manuela Chaves Mejia" userId="" providerId="" clId="Web-{12B8270C-4004-44B1-B729-78E2E8D9043F}" dt="2024-05-01T17:18:45.137" v="865"/>
        <pc:sldMkLst>
          <pc:docMk/>
          <pc:sldMk cId="2884223934" sldId="275"/>
        </pc:sldMkLst>
      </pc:sldChg>
      <pc:sldChg chg="ord">
        <pc:chgData name="Manuela Chaves Mejia" userId="" providerId="" clId="Web-{12B8270C-4004-44B1-B729-78E2E8D9043F}" dt="2024-05-01T17:17:00.509" v="799"/>
        <pc:sldMkLst>
          <pc:docMk/>
          <pc:sldMk cId="479129636" sldId="280"/>
        </pc:sldMkLst>
      </pc:sldChg>
      <pc:sldChg chg="new">
        <pc:chgData name="Manuela Chaves Mejia" userId="" providerId="" clId="Web-{12B8270C-4004-44B1-B729-78E2E8D9043F}" dt="2024-05-01T16:25:58.758" v="0"/>
        <pc:sldMkLst>
          <pc:docMk/>
          <pc:sldMk cId="2526479598" sldId="283"/>
        </pc:sldMkLst>
      </pc:sldChg>
      <pc:sldChg chg="addSp delSp new del">
        <pc:chgData name="Manuela Chaves Mejia" userId="" providerId="" clId="Web-{12B8270C-4004-44B1-B729-78E2E8D9043F}" dt="2024-05-01T16:37:33.354" v="25"/>
        <pc:sldMkLst>
          <pc:docMk/>
          <pc:sldMk cId="40864594" sldId="285"/>
        </pc:sldMkLst>
        <pc:spChg chg="del">
          <ac:chgData name="Manuela Chaves Mejia" userId="" providerId="" clId="Web-{12B8270C-4004-44B1-B729-78E2E8D9043F}" dt="2024-05-01T16:34:44.506" v="19"/>
          <ac:spMkLst>
            <pc:docMk/>
            <pc:sldMk cId="40864594" sldId="285"/>
            <ac:spMk id="2" creationId="{E98A4E5D-4D5C-71B9-9544-F831BFC8B7A9}"/>
          </ac:spMkLst>
        </pc:spChg>
        <pc:spChg chg="del">
          <ac:chgData name="Manuela Chaves Mejia" userId="" providerId="" clId="Web-{12B8270C-4004-44B1-B729-78E2E8D9043F}" dt="2024-05-01T16:34:46.334" v="20"/>
          <ac:spMkLst>
            <pc:docMk/>
            <pc:sldMk cId="40864594" sldId="285"/>
            <ac:spMk id="3" creationId="{783D6F41-6078-D415-294E-01A24DA334B9}"/>
          </ac:spMkLst>
        </pc:spChg>
        <pc:spChg chg="add">
          <ac:chgData name="Manuela Chaves Mejia" userId="" providerId="" clId="Web-{12B8270C-4004-44B1-B729-78E2E8D9043F}" dt="2024-05-01T16:34:43.037" v="18"/>
          <ac:spMkLst>
            <pc:docMk/>
            <pc:sldMk cId="40864594" sldId="285"/>
            <ac:spMk id="5" creationId="{AAEA22C5-D218-C968-81C4-990C621DAB3B}"/>
          </ac:spMkLst>
        </pc:spChg>
        <pc:spChg chg="add">
          <ac:chgData name="Manuela Chaves Mejia" userId="" providerId="" clId="Web-{12B8270C-4004-44B1-B729-78E2E8D9043F}" dt="2024-05-01T16:34:57.834" v="21"/>
          <ac:spMkLst>
            <pc:docMk/>
            <pc:sldMk cId="40864594" sldId="285"/>
            <ac:spMk id="7" creationId="{A4F93825-71B1-01F6-8989-B65DC36DD3C1}"/>
          </ac:spMkLst>
        </pc:spChg>
        <pc:spChg chg="add">
          <ac:chgData name="Manuela Chaves Mejia" userId="" providerId="" clId="Web-{12B8270C-4004-44B1-B729-78E2E8D9043F}" dt="2024-05-01T16:34:57.834" v="22"/>
          <ac:spMkLst>
            <pc:docMk/>
            <pc:sldMk cId="40864594" sldId="285"/>
            <ac:spMk id="9" creationId="{37B25D8F-8F63-FCE6-7973-284F387EFD1A}"/>
          </ac:spMkLst>
        </pc:spChg>
        <pc:spChg chg="add">
          <ac:chgData name="Manuela Chaves Mejia" userId="" providerId="" clId="Web-{12B8270C-4004-44B1-B729-78E2E8D9043F}" dt="2024-05-01T16:34:57.850" v="23"/>
          <ac:spMkLst>
            <pc:docMk/>
            <pc:sldMk cId="40864594" sldId="285"/>
            <ac:spMk id="11" creationId="{36192840-5594-B1B4-4257-38DC03125305}"/>
          </ac:spMkLst>
        </pc:spChg>
        <pc:spChg chg="add">
          <ac:chgData name="Manuela Chaves Mejia" userId="" providerId="" clId="Web-{12B8270C-4004-44B1-B729-78E2E8D9043F}" dt="2024-05-01T16:34:57.881" v="24"/>
          <ac:spMkLst>
            <pc:docMk/>
            <pc:sldMk cId="40864594" sldId="285"/>
            <ac:spMk id="13" creationId="{68D705DB-E947-F3C4-B12D-2B584D223206}"/>
          </ac:spMkLst>
        </pc:spChg>
      </pc:sldChg>
      <pc:sldChg chg="addSp delSp modSp new ord">
        <pc:chgData name="Manuela Chaves Mejia" userId="" providerId="" clId="Web-{12B8270C-4004-44B1-B729-78E2E8D9043F}" dt="2024-05-01T17:19:38.326" v="897" actId="1076"/>
        <pc:sldMkLst>
          <pc:docMk/>
          <pc:sldMk cId="2500437373" sldId="289"/>
        </pc:sldMkLst>
        <pc:spChg chg="mod">
          <ac:chgData name="Manuela Chaves Mejia" userId="" providerId="" clId="Web-{12B8270C-4004-44B1-B729-78E2E8D9043F}" dt="2024-05-01T17:19:34.185" v="896" actId="1076"/>
          <ac:spMkLst>
            <pc:docMk/>
            <pc:sldMk cId="2500437373" sldId="289"/>
            <ac:spMk id="2" creationId="{88A6BEDE-BA8C-E368-1514-C2138BC0D62C}"/>
          </ac:spMkLst>
        </pc:spChg>
        <pc:spChg chg="del">
          <ac:chgData name="Manuela Chaves Mejia" userId="" providerId="" clId="Web-{12B8270C-4004-44B1-B729-78E2E8D9043F}" dt="2024-05-01T16:59:51.420" v="86"/>
          <ac:spMkLst>
            <pc:docMk/>
            <pc:sldMk cId="2500437373" sldId="289"/>
            <ac:spMk id="3" creationId="{3B1FC3FC-A7E4-70BD-80E2-60AB1BDB0ADA}"/>
          </ac:spMkLst>
        </pc:spChg>
        <pc:graphicFrameChg chg="add mod ord modGraphic">
          <ac:chgData name="Manuela Chaves Mejia" userId="" providerId="" clId="Web-{12B8270C-4004-44B1-B729-78E2E8D9043F}" dt="2024-05-01T17:19:38.326" v="897" actId="1076"/>
          <ac:graphicFrameMkLst>
            <pc:docMk/>
            <pc:sldMk cId="2500437373" sldId="289"/>
            <ac:graphicFrameMk id="4" creationId="{A6666696-6D96-CDC5-BE43-6984E04036EF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1095EE-23EF-43D1-AB34-4D8F2D58D5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7DC662-ED8C-45A4-B2A4-C6B5CB3D61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Background study on micro-RNA’s</a:t>
          </a:r>
        </a:p>
      </dgm:t>
    </dgm:pt>
    <dgm:pt modelId="{40E41DB8-BE19-4D35-970F-35A7F90CC926}" type="parTrans" cxnId="{9C20B1B3-A209-498A-8B4D-12DC1697BEAF}">
      <dgm:prSet/>
      <dgm:spPr/>
      <dgm:t>
        <a:bodyPr/>
        <a:lstStyle/>
        <a:p>
          <a:endParaRPr lang="en-US"/>
        </a:p>
      </dgm:t>
    </dgm:pt>
    <dgm:pt modelId="{8EA60857-1467-439A-AFD8-9305DB71424C}" type="sibTrans" cxnId="{9C20B1B3-A209-498A-8B4D-12DC1697BEAF}">
      <dgm:prSet/>
      <dgm:spPr/>
      <dgm:t>
        <a:bodyPr/>
        <a:lstStyle/>
        <a:p>
          <a:endParaRPr lang="en-US"/>
        </a:p>
      </dgm:t>
    </dgm:pt>
    <dgm:pt modelId="{71183D78-0135-4491-858A-2C2D1E9E64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Description of workflow</a:t>
          </a:r>
        </a:p>
      </dgm:t>
    </dgm:pt>
    <dgm:pt modelId="{BC431F6A-F587-4A1B-896A-AA6513B03CB3}" type="parTrans" cxnId="{CFA27B16-2C0C-4BF6-8F00-5F094BD7CFD9}">
      <dgm:prSet/>
      <dgm:spPr/>
      <dgm:t>
        <a:bodyPr/>
        <a:lstStyle/>
        <a:p>
          <a:endParaRPr lang="en-US"/>
        </a:p>
      </dgm:t>
    </dgm:pt>
    <dgm:pt modelId="{7B78B263-A2B6-4C90-BEB2-0A6FC5DC80CF}" type="sibTrans" cxnId="{CFA27B16-2C0C-4BF6-8F00-5F094BD7CFD9}">
      <dgm:prSet/>
      <dgm:spPr/>
      <dgm:t>
        <a:bodyPr/>
        <a:lstStyle/>
        <a:p>
          <a:endParaRPr lang="en-US"/>
        </a:p>
      </dgm:t>
    </dgm:pt>
    <dgm:pt modelId="{C91AB9AD-107E-42BF-8FFD-E27F4E44EE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Overview of documentation</a:t>
          </a:r>
        </a:p>
      </dgm:t>
    </dgm:pt>
    <dgm:pt modelId="{C063E82C-A52B-424A-BFB4-BA354680B82E}" type="parTrans" cxnId="{19C63DB9-F83D-4E0C-B713-B01910D8478C}">
      <dgm:prSet/>
      <dgm:spPr/>
      <dgm:t>
        <a:bodyPr/>
        <a:lstStyle/>
        <a:p>
          <a:endParaRPr lang="en-US"/>
        </a:p>
      </dgm:t>
    </dgm:pt>
    <dgm:pt modelId="{22B69622-5D2C-4FD0-8D2D-CC5A1EE00A3B}" type="sibTrans" cxnId="{19C63DB9-F83D-4E0C-B713-B01910D8478C}">
      <dgm:prSet/>
      <dgm:spPr/>
      <dgm:t>
        <a:bodyPr/>
        <a:lstStyle/>
        <a:p>
          <a:endParaRPr lang="en-US"/>
        </a:p>
      </dgm:t>
    </dgm:pt>
    <dgm:pt modelId="{2B1E310E-2176-4D1D-BF50-66D9F2AD487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Posterama"/>
            </a:rPr>
            <a:t>Results</a:t>
          </a:r>
          <a:r>
            <a:rPr lang="en-US"/>
            <a:t> </a:t>
          </a:r>
          <a:r>
            <a:rPr lang="en-US">
              <a:latin typeface="Posterama"/>
            </a:rPr>
            <a:t>: </a:t>
          </a:r>
          <a:r>
            <a:rPr lang="en-US"/>
            <a:t>comparison </a:t>
          </a:r>
          <a:r>
            <a:rPr lang="en-US">
              <a:latin typeface="Posterama"/>
            </a:rPr>
            <a:t>with published</a:t>
          </a:r>
          <a:r>
            <a:rPr lang="en-US"/>
            <a:t> paper</a:t>
          </a:r>
          <a:r>
            <a:rPr lang="en-US">
              <a:latin typeface="Posterama"/>
            </a:rPr>
            <a:t> results</a:t>
          </a:r>
          <a:endParaRPr lang="en-US"/>
        </a:p>
      </dgm:t>
    </dgm:pt>
    <dgm:pt modelId="{7628DEA7-4749-4BDB-93F6-CDF0DA167717}" type="parTrans" cxnId="{535683E5-E850-458B-A296-2D85D34E80DE}">
      <dgm:prSet/>
      <dgm:spPr/>
      <dgm:t>
        <a:bodyPr/>
        <a:lstStyle/>
        <a:p>
          <a:endParaRPr lang="en-US"/>
        </a:p>
      </dgm:t>
    </dgm:pt>
    <dgm:pt modelId="{B9B726A8-CDF6-40C0-9EF1-BA5047CD3D8A}" type="sibTrans" cxnId="{535683E5-E850-458B-A296-2D85D34E80DE}">
      <dgm:prSet/>
      <dgm:spPr/>
      <dgm:t>
        <a:bodyPr/>
        <a:lstStyle/>
        <a:p>
          <a:endParaRPr lang="en-US"/>
        </a:p>
      </dgm:t>
    </dgm:pt>
    <dgm:pt modelId="{9CC9C77F-BED2-4E62-A6EF-4C823A2CD674}" type="pres">
      <dgm:prSet presAssocID="{021095EE-23EF-43D1-AB34-4D8F2D58D51B}" presName="root" presStyleCnt="0">
        <dgm:presLayoutVars>
          <dgm:dir/>
          <dgm:resizeHandles val="exact"/>
        </dgm:presLayoutVars>
      </dgm:prSet>
      <dgm:spPr/>
    </dgm:pt>
    <dgm:pt modelId="{4336E787-0F3D-4EFA-B3C6-B696568DEEBA}" type="pres">
      <dgm:prSet presAssocID="{5B7DC662-ED8C-45A4-B2A4-C6B5CB3D61FB}" presName="compNode" presStyleCnt="0"/>
      <dgm:spPr/>
    </dgm:pt>
    <dgm:pt modelId="{A5081514-BC6D-473A-A18E-227B335C1CAE}" type="pres">
      <dgm:prSet presAssocID="{5B7DC662-ED8C-45A4-B2A4-C6B5CB3D61FB}" presName="bgRect" presStyleLbl="bgShp" presStyleIdx="0" presStyleCnt="4"/>
      <dgm:spPr/>
    </dgm:pt>
    <dgm:pt modelId="{AF98F4F4-451A-48E4-A159-13DB15246F12}" type="pres">
      <dgm:prSet presAssocID="{5B7DC662-ED8C-45A4-B2A4-C6B5CB3D61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5B61FF08-54D3-4DAC-9B05-46683E84F6C5}" type="pres">
      <dgm:prSet presAssocID="{5B7DC662-ED8C-45A4-B2A4-C6B5CB3D61FB}" presName="spaceRect" presStyleCnt="0"/>
      <dgm:spPr/>
    </dgm:pt>
    <dgm:pt modelId="{A41B9C9A-F146-481B-B1D0-0F398F21EA9E}" type="pres">
      <dgm:prSet presAssocID="{5B7DC662-ED8C-45A4-B2A4-C6B5CB3D61FB}" presName="parTx" presStyleLbl="revTx" presStyleIdx="0" presStyleCnt="4">
        <dgm:presLayoutVars>
          <dgm:chMax val="0"/>
          <dgm:chPref val="0"/>
        </dgm:presLayoutVars>
      </dgm:prSet>
      <dgm:spPr/>
    </dgm:pt>
    <dgm:pt modelId="{629482A2-B828-4CCE-8CFC-5DC84A3FC5C9}" type="pres">
      <dgm:prSet presAssocID="{8EA60857-1467-439A-AFD8-9305DB71424C}" presName="sibTrans" presStyleCnt="0"/>
      <dgm:spPr/>
    </dgm:pt>
    <dgm:pt modelId="{1669AAE2-62B5-4BFC-BE19-D1848803B3B6}" type="pres">
      <dgm:prSet presAssocID="{71183D78-0135-4491-858A-2C2D1E9E6413}" presName="compNode" presStyleCnt="0"/>
      <dgm:spPr/>
    </dgm:pt>
    <dgm:pt modelId="{A1090553-084F-479B-9AA0-7C2366A99E04}" type="pres">
      <dgm:prSet presAssocID="{71183D78-0135-4491-858A-2C2D1E9E6413}" presName="bgRect" presStyleLbl="bgShp" presStyleIdx="1" presStyleCnt="4"/>
      <dgm:spPr/>
    </dgm:pt>
    <dgm:pt modelId="{2F736E6D-BDE4-479B-B329-8E943DA133A7}" type="pres">
      <dgm:prSet presAssocID="{71183D78-0135-4491-858A-2C2D1E9E641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0FCBD39-895C-4420-9890-D03B1252A5BA}" type="pres">
      <dgm:prSet presAssocID="{71183D78-0135-4491-858A-2C2D1E9E6413}" presName="spaceRect" presStyleCnt="0"/>
      <dgm:spPr/>
    </dgm:pt>
    <dgm:pt modelId="{1190ED24-B315-42FF-B2A3-7BF9DB3074D5}" type="pres">
      <dgm:prSet presAssocID="{71183D78-0135-4491-858A-2C2D1E9E6413}" presName="parTx" presStyleLbl="revTx" presStyleIdx="1" presStyleCnt="4">
        <dgm:presLayoutVars>
          <dgm:chMax val="0"/>
          <dgm:chPref val="0"/>
        </dgm:presLayoutVars>
      </dgm:prSet>
      <dgm:spPr/>
    </dgm:pt>
    <dgm:pt modelId="{12E604C7-A840-4ABF-AE83-57C9C82B9544}" type="pres">
      <dgm:prSet presAssocID="{7B78B263-A2B6-4C90-BEB2-0A6FC5DC80CF}" presName="sibTrans" presStyleCnt="0"/>
      <dgm:spPr/>
    </dgm:pt>
    <dgm:pt modelId="{DF872ACD-23C6-4FE6-9868-EFE8B84987BE}" type="pres">
      <dgm:prSet presAssocID="{C91AB9AD-107E-42BF-8FFD-E27F4E44EE25}" presName="compNode" presStyleCnt="0"/>
      <dgm:spPr/>
    </dgm:pt>
    <dgm:pt modelId="{A7E684BC-15D7-4B78-8E0C-7EDD0701B056}" type="pres">
      <dgm:prSet presAssocID="{C91AB9AD-107E-42BF-8FFD-E27F4E44EE25}" presName="bgRect" presStyleLbl="bgShp" presStyleIdx="2" presStyleCnt="4"/>
      <dgm:spPr/>
    </dgm:pt>
    <dgm:pt modelId="{DE056A7A-9B75-4B22-BA21-733DE3CA3D1F}" type="pres">
      <dgm:prSet presAssocID="{C91AB9AD-107E-42BF-8FFD-E27F4E44EE2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B4F9C46-3FBF-4C54-BE38-725B9ADEA549}" type="pres">
      <dgm:prSet presAssocID="{C91AB9AD-107E-42BF-8FFD-E27F4E44EE25}" presName="spaceRect" presStyleCnt="0"/>
      <dgm:spPr/>
    </dgm:pt>
    <dgm:pt modelId="{6FE658F7-70EB-4F39-8010-2582D9BA235D}" type="pres">
      <dgm:prSet presAssocID="{C91AB9AD-107E-42BF-8FFD-E27F4E44EE25}" presName="parTx" presStyleLbl="revTx" presStyleIdx="2" presStyleCnt="4">
        <dgm:presLayoutVars>
          <dgm:chMax val="0"/>
          <dgm:chPref val="0"/>
        </dgm:presLayoutVars>
      </dgm:prSet>
      <dgm:spPr/>
    </dgm:pt>
    <dgm:pt modelId="{AD30E365-FD54-4717-814A-0F37FB97E9B9}" type="pres">
      <dgm:prSet presAssocID="{22B69622-5D2C-4FD0-8D2D-CC5A1EE00A3B}" presName="sibTrans" presStyleCnt="0"/>
      <dgm:spPr/>
    </dgm:pt>
    <dgm:pt modelId="{B844C378-29BC-4C5D-9321-8B53962C8C17}" type="pres">
      <dgm:prSet presAssocID="{2B1E310E-2176-4D1D-BF50-66D9F2AD4879}" presName="compNode" presStyleCnt="0"/>
      <dgm:spPr/>
    </dgm:pt>
    <dgm:pt modelId="{4EF4DE81-FA93-40E2-BB41-9049DCC1B0C1}" type="pres">
      <dgm:prSet presAssocID="{2B1E310E-2176-4D1D-BF50-66D9F2AD4879}" presName="bgRect" presStyleLbl="bgShp" presStyleIdx="3" presStyleCnt="4"/>
      <dgm:spPr/>
    </dgm:pt>
    <dgm:pt modelId="{5C876198-33D9-43AA-B26F-58C091BB0D44}" type="pres">
      <dgm:prSet presAssocID="{2B1E310E-2176-4D1D-BF50-66D9F2AD48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FA6C07D-C3E7-41DF-84F9-D63DE6138BBA}" type="pres">
      <dgm:prSet presAssocID="{2B1E310E-2176-4D1D-BF50-66D9F2AD4879}" presName="spaceRect" presStyleCnt="0"/>
      <dgm:spPr/>
    </dgm:pt>
    <dgm:pt modelId="{D3C91732-BED9-4460-9A8F-2918E8F9E72F}" type="pres">
      <dgm:prSet presAssocID="{2B1E310E-2176-4D1D-BF50-66D9F2AD48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AF73802-2504-4354-A53B-01DAC0A65981}" type="presOf" srcId="{021095EE-23EF-43D1-AB34-4D8F2D58D51B}" destId="{9CC9C77F-BED2-4E62-A6EF-4C823A2CD674}" srcOrd="0" destOrd="0" presId="urn:microsoft.com/office/officeart/2018/2/layout/IconVerticalSolidList"/>
    <dgm:cxn modelId="{CFA27B16-2C0C-4BF6-8F00-5F094BD7CFD9}" srcId="{021095EE-23EF-43D1-AB34-4D8F2D58D51B}" destId="{71183D78-0135-4491-858A-2C2D1E9E6413}" srcOrd="1" destOrd="0" parTransId="{BC431F6A-F587-4A1B-896A-AA6513B03CB3}" sibTransId="{7B78B263-A2B6-4C90-BEB2-0A6FC5DC80CF}"/>
    <dgm:cxn modelId="{F092E21C-36F5-4D20-8B61-22E13C9FC54C}" type="presOf" srcId="{2B1E310E-2176-4D1D-BF50-66D9F2AD4879}" destId="{D3C91732-BED9-4460-9A8F-2918E8F9E72F}" srcOrd="0" destOrd="0" presId="urn:microsoft.com/office/officeart/2018/2/layout/IconVerticalSolidList"/>
    <dgm:cxn modelId="{FA4A1123-4809-44E3-9480-CD4306E445D9}" type="presOf" srcId="{71183D78-0135-4491-858A-2C2D1E9E6413}" destId="{1190ED24-B315-42FF-B2A3-7BF9DB3074D5}" srcOrd="0" destOrd="0" presId="urn:microsoft.com/office/officeart/2018/2/layout/IconVerticalSolidList"/>
    <dgm:cxn modelId="{AA1B3153-3C5B-416E-81CC-AF10889C4757}" type="presOf" srcId="{5B7DC662-ED8C-45A4-B2A4-C6B5CB3D61FB}" destId="{A41B9C9A-F146-481B-B1D0-0F398F21EA9E}" srcOrd="0" destOrd="0" presId="urn:microsoft.com/office/officeart/2018/2/layout/IconVerticalSolidList"/>
    <dgm:cxn modelId="{0F135757-8352-4416-850A-A2E0C8E0835E}" type="presOf" srcId="{C91AB9AD-107E-42BF-8FFD-E27F4E44EE25}" destId="{6FE658F7-70EB-4F39-8010-2582D9BA235D}" srcOrd="0" destOrd="0" presId="urn:microsoft.com/office/officeart/2018/2/layout/IconVerticalSolidList"/>
    <dgm:cxn modelId="{9C20B1B3-A209-498A-8B4D-12DC1697BEAF}" srcId="{021095EE-23EF-43D1-AB34-4D8F2D58D51B}" destId="{5B7DC662-ED8C-45A4-B2A4-C6B5CB3D61FB}" srcOrd="0" destOrd="0" parTransId="{40E41DB8-BE19-4D35-970F-35A7F90CC926}" sibTransId="{8EA60857-1467-439A-AFD8-9305DB71424C}"/>
    <dgm:cxn modelId="{19C63DB9-F83D-4E0C-B713-B01910D8478C}" srcId="{021095EE-23EF-43D1-AB34-4D8F2D58D51B}" destId="{C91AB9AD-107E-42BF-8FFD-E27F4E44EE25}" srcOrd="2" destOrd="0" parTransId="{C063E82C-A52B-424A-BFB4-BA354680B82E}" sibTransId="{22B69622-5D2C-4FD0-8D2D-CC5A1EE00A3B}"/>
    <dgm:cxn modelId="{535683E5-E850-458B-A296-2D85D34E80DE}" srcId="{021095EE-23EF-43D1-AB34-4D8F2D58D51B}" destId="{2B1E310E-2176-4D1D-BF50-66D9F2AD4879}" srcOrd="3" destOrd="0" parTransId="{7628DEA7-4749-4BDB-93F6-CDF0DA167717}" sibTransId="{B9B726A8-CDF6-40C0-9EF1-BA5047CD3D8A}"/>
    <dgm:cxn modelId="{0D3E66B9-7914-46AE-82CE-5E4F268EEDEE}" type="presParOf" srcId="{9CC9C77F-BED2-4E62-A6EF-4C823A2CD674}" destId="{4336E787-0F3D-4EFA-B3C6-B696568DEEBA}" srcOrd="0" destOrd="0" presId="urn:microsoft.com/office/officeart/2018/2/layout/IconVerticalSolidList"/>
    <dgm:cxn modelId="{549EC963-0425-4E86-9FCC-B338FFBF1AA1}" type="presParOf" srcId="{4336E787-0F3D-4EFA-B3C6-B696568DEEBA}" destId="{A5081514-BC6D-473A-A18E-227B335C1CAE}" srcOrd="0" destOrd="0" presId="urn:microsoft.com/office/officeart/2018/2/layout/IconVerticalSolidList"/>
    <dgm:cxn modelId="{69CAD43B-5862-4BF2-91FB-BCD5C40A0BA2}" type="presParOf" srcId="{4336E787-0F3D-4EFA-B3C6-B696568DEEBA}" destId="{AF98F4F4-451A-48E4-A159-13DB15246F12}" srcOrd="1" destOrd="0" presId="urn:microsoft.com/office/officeart/2018/2/layout/IconVerticalSolidList"/>
    <dgm:cxn modelId="{B7E36D49-9C2B-4CD9-909F-868D3CE6C31F}" type="presParOf" srcId="{4336E787-0F3D-4EFA-B3C6-B696568DEEBA}" destId="{5B61FF08-54D3-4DAC-9B05-46683E84F6C5}" srcOrd="2" destOrd="0" presId="urn:microsoft.com/office/officeart/2018/2/layout/IconVerticalSolidList"/>
    <dgm:cxn modelId="{AD505B7F-158A-4A2D-8F33-9F95B1B66D07}" type="presParOf" srcId="{4336E787-0F3D-4EFA-B3C6-B696568DEEBA}" destId="{A41B9C9A-F146-481B-B1D0-0F398F21EA9E}" srcOrd="3" destOrd="0" presId="urn:microsoft.com/office/officeart/2018/2/layout/IconVerticalSolidList"/>
    <dgm:cxn modelId="{899241D4-2486-455B-8167-354CC1BBFB62}" type="presParOf" srcId="{9CC9C77F-BED2-4E62-A6EF-4C823A2CD674}" destId="{629482A2-B828-4CCE-8CFC-5DC84A3FC5C9}" srcOrd="1" destOrd="0" presId="urn:microsoft.com/office/officeart/2018/2/layout/IconVerticalSolidList"/>
    <dgm:cxn modelId="{ACE17F48-0373-41B9-967A-86F303292769}" type="presParOf" srcId="{9CC9C77F-BED2-4E62-A6EF-4C823A2CD674}" destId="{1669AAE2-62B5-4BFC-BE19-D1848803B3B6}" srcOrd="2" destOrd="0" presId="urn:microsoft.com/office/officeart/2018/2/layout/IconVerticalSolidList"/>
    <dgm:cxn modelId="{B9357DFE-BC96-4460-AD27-126C26E4F4A5}" type="presParOf" srcId="{1669AAE2-62B5-4BFC-BE19-D1848803B3B6}" destId="{A1090553-084F-479B-9AA0-7C2366A99E04}" srcOrd="0" destOrd="0" presId="urn:microsoft.com/office/officeart/2018/2/layout/IconVerticalSolidList"/>
    <dgm:cxn modelId="{89243214-3C2A-4E70-A0B9-60C5AC93633F}" type="presParOf" srcId="{1669AAE2-62B5-4BFC-BE19-D1848803B3B6}" destId="{2F736E6D-BDE4-479B-B329-8E943DA133A7}" srcOrd="1" destOrd="0" presId="urn:microsoft.com/office/officeart/2018/2/layout/IconVerticalSolidList"/>
    <dgm:cxn modelId="{459C2FB5-4910-40C0-92A7-AFCA26A81110}" type="presParOf" srcId="{1669AAE2-62B5-4BFC-BE19-D1848803B3B6}" destId="{50FCBD39-895C-4420-9890-D03B1252A5BA}" srcOrd="2" destOrd="0" presId="urn:microsoft.com/office/officeart/2018/2/layout/IconVerticalSolidList"/>
    <dgm:cxn modelId="{EDEA8381-B473-4300-92CC-1A88FAB67861}" type="presParOf" srcId="{1669AAE2-62B5-4BFC-BE19-D1848803B3B6}" destId="{1190ED24-B315-42FF-B2A3-7BF9DB3074D5}" srcOrd="3" destOrd="0" presId="urn:microsoft.com/office/officeart/2018/2/layout/IconVerticalSolidList"/>
    <dgm:cxn modelId="{543F9348-49AD-4153-9A57-A32643314E27}" type="presParOf" srcId="{9CC9C77F-BED2-4E62-A6EF-4C823A2CD674}" destId="{12E604C7-A840-4ABF-AE83-57C9C82B9544}" srcOrd="3" destOrd="0" presId="urn:microsoft.com/office/officeart/2018/2/layout/IconVerticalSolidList"/>
    <dgm:cxn modelId="{B0A696F3-92A1-421F-AFDC-866F2FAC3D4C}" type="presParOf" srcId="{9CC9C77F-BED2-4E62-A6EF-4C823A2CD674}" destId="{DF872ACD-23C6-4FE6-9868-EFE8B84987BE}" srcOrd="4" destOrd="0" presId="urn:microsoft.com/office/officeart/2018/2/layout/IconVerticalSolidList"/>
    <dgm:cxn modelId="{EE91B2BB-19FD-46DE-BD3F-2CC6178647FA}" type="presParOf" srcId="{DF872ACD-23C6-4FE6-9868-EFE8B84987BE}" destId="{A7E684BC-15D7-4B78-8E0C-7EDD0701B056}" srcOrd="0" destOrd="0" presId="urn:microsoft.com/office/officeart/2018/2/layout/IconVerticalSolidList"/>
    <dgm:cxn modelId="{96BAABFD-7106-442B-B9A7-8E0709170C40}" type="presParOf" srcId="{DF872ACD-23C6-4FE6-9868-EFE8B84987BE}" destId="{DE056A7A-9B75-4B22-BA21-733DE3CA3D1F}" srcOrd="1" destOrd="0" presId="urn:microsoft.com/office/officeart/2018/2/layout/IconVerticalSolidList"/>
    <dgm:cxn modelId="{2AA6AE14-1684-42C9-8C10-BC0B3D3C8803}" type="presParOf" srcId="{DF872ACD-23C6-4FE6-9868-EFE8B84987BE}" destId="{5B4F9C46-3FBF-4C54-BE38-725B9ADEA549}" srcOrd="2" destOrd="0" presId="urn:microsoft.com/office/officeart/2018/2/layout/IconVerticalSolidList"/>
    <dgm:cxn modelId="{0F47189E-AD8E-40E7-8AF5-F2F4FB31EBFE}" type="presParOf" srcId="{DF872ACD-23C6-4FE6-9868-EFE8B84987BE}" destId="{6FE658F7-70EB-4F39-8010-2582D9BA235D}" srcOrd="3" destOrd="0" presId="urn:microsoft.com/office/officeart/2018/2/layout/IconVerticalSolidList"/>
    <dgm:cxn modelId="{7C340246-D72D-4B9B-9C56-620773D4F103}" type="presParOf" srcId="{9CC9C77F-BED2-4E62-A6EF-4C823A2CD674}" destId="{AD30E365-FD54-4717-814A-0F37FB97E9B9}" srcOrd="5" destOrd="0" presId="urn:microsoft.com/office/officeart/2018/2/layout/IconVerticalSolidList"/>
    <dgm:cxn modelId="{594B6558-E76D-41B4-B3A7-B55B01BA04C3}" type="presParOf" srcId="{9CC9C77F-BED2-4E62-A6EF-4C823A2CD674}" destId="{B844C378-29BC-4C5D-9321-8B53962C8C17}" srcOrd="6" destOrd="0" presId="urn:microsoft.com/office/officeart/2018/2/layout/IconVerticalSolidList"/>
    <dgm:cxn modelId="{EA529AE5-9331-4FA8-BDDC-1F5543A5E371}" type="presParOf" srcId="{B844C378-29BC-4C5D-9321-8B53962C8C17}" destId="{4EF4DE81-FA93-40E2-BB41-9049DCC1B0C1}" srcOrd="0" destOrd="0" presId="urn:microsoft.com/office/officeart/2018/2/layout/IconVerticalSolidList"/>
    <dgm:cxn modelId="{F24460E9-0A45-4EEF-B885-98B9EE187518}" type="presParOf" srcId="{B844C378-29BC-4C5D-9321-8B53962C8C17}" destId="{5C876198-33D9-43AA-B26F-58C091BB0D44}" srcOrd="1" destOrd="0" presId="urn:microsoft.com/office/officeart/2018/2/layout/IconVerticalSolidList"/>
    <dgm:cxn modelId="{D8A78D53-4C04-46B6-AA40-673CC50668A5}" type="presParOf" srcId="{B844C378-29BC-4C5D-9321-8B53962C8C17}" destId="{EFA6C07D-C3E7-41DF-84F9-D63DE6138BBA}" srcOrd="2" destOrd="0" presId="urn:microsoft.com/office/officeart/2018/2/layout/IconVerticalSolidList"/>
    <dgm:cxn modelId="{DA933EBA-49C8-45F8-8655-98D0A592A375}" type="presParOf" srcId="{B844C378-29BC-4C5D-9321-8B53962C8C17}" destId="{D3C91732-BED9-4460-9A8F-2918E8F9E72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7A71F6-A998-451C-86A0-B78E7202538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DE04830-3DD0-4FB0-9EC7-CB69940EDD5B}">
      <dgm:prSet phldrT="[Text]"/>
      <dgm:spPr/>
      <dgm:t>
        <a:bodyPr/>
        <a:lstStyle/>
        <a:p>
          <a:r>
            <a: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miRs profiling could distinguish between two therapeutic interventions, PDE5-I and PDE9-I</a:t>
          </a:r>
          <a:endParaRPr lang="en-US"/>
        </a:p>
      </dgm:t>
    </dgm:pt>
    <dgm:pt modelId="{0BF6D4DD-86ED-430E-BD29-2ED814E4EF8A}" type="parTrans" cxnId="{3E40E6D7-A159-40BC-986A-DFC64BD77E39}">
      <dgm:prSet/>
      <dgm:spPr/>
      <dgm:t>
        <a:bodyPr/>
        <a:lstStyle/>
        <a:p>
          <a:endParaRPr lang="en-US"/>
        </a:p>
      </dgm:t>
    </dgm:pt>
    <dgm:pt modelId="{915DCCC9-43C0-40EB-A1F9-BC6DABFB4375}" type="sibTrans" cxnId="{3E40E6D7-A159-40BC-986A-DFC64BD77E39}">
      <dgm:prSet/>
      <dgm:spPr/>
      <dgm:t>
        <a:bodyPr/>
        <a:lstStyle/>
        <a:p>
          <a:endParaRPr lang="en-US"/>
        </a:p>
      </dgm:t>
    </dgm:pt>
    <dgm:pt modelId="{EA486BBC-B920-41D1-BD58-CB5ABC4CC6B0}">
      <dgm:prSet phldrT="[Text]"/>
      <dgm:spPr/>
      <dgm:t>
        <a:bodyPr/>
        <a:lstStyle/>
        <a:p>
          <a:r>
            <a: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Activate PKG by different cGMP pools.</a:t>
          </a:r>
          <a:endParaRPr lang="en-US"/>
        </a:p>
      </dgm:t>
    </dgm:pt>
    <dgm:pt modelId="{74B98825-ABF6-40FF-8F1C-A3720A2C2F85}" type="parTrans" cxnId="{49C81068-4F11-4DD5-86EB-6D6A13482FDF}">
      <dgm:prSet/>
      <dgm:spPr/>
      <dgm:t>
        <a:bodyPr/>
        <a:lstStyle/>
        <a:p>
          <a:endParaRPr lang="en-US"/>
        </a:p>
      </dgm:t>
    </dgm:pt>
    <dgm:pt modelId="{45089D6F-D453-4148-8D81-71623969B887}" type="sibTrans" cxnId="{49C81068-4F11-4DD5-86EB-6D6A13482FDF}">
      <dgm:prSet/>
      <dgm:spPr/>
      <dgm:t>
        <a:bodyPr/>
        <a:lstStyle/>
        <a:p>
          <a:endParaRPr lang="en-US"/>
        </a:p>
      </dgm:t>
    </dgm:pt>
    <dgm:pt modelId="{28AD1F80-5C04-41FC-A8DA-900C409DC47B}">
      <dgm:prSet phldrT="[Text]"/>
      <dgm:spPr/>
      <dgm:t>
        <a:bodyPr/>
        <a:lstStyle/>
        <a:p>
          <a:r>
            <a: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PDE5-I reduces a broad array of miRs associated with the disease state</a:t>
          </a:r>
        </a:p>
        <a:p>
          <a:r>
            <a: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PDE9-I had no impact</a:t>
          </a:r>
          <a:endParaRPr lang="en-US"/>
        </a:p>
      </dgm:t>
    </dgm:pt>
    <dgm:pt modelId="{FA5517D1-2CB2-4281-B6A2-223301042E27}" type="parTrans" cxnId="{C6A16A67-46A5-42E8-A80B-538BC276CCCE}">
      <dgm:prSet/>
      <dgm:spPr/>
      <dgm:t>
        <a:bodyPr/>
        <a:lstStyle/>
        <a:p>
          <a:endParaRPr lang="en-US"/>
        </a:p>
      </dgm:t>
    </dgm:pt>
    <dgm:pt modelId="{A1A066A8-C213-4FFE-A143-D7C5A55BC4CA}" type="sibTrans" cxnId="{C6A16A67-46A5-42E8-A80B-538BC276CCCE}">
      <dgm:prSet/>
      <dgm:spPr/>
      <dgm:t>
        <a:bodyPr/>
        <a:lstStyle/>
        <a:p>
          <a:endParaRPr lang="en-US"/>
        </a:p>
      </dgm:t>
    </dgm:pt>
    <dgm:pt modelId="{510C0B19-87F3-49EC-88F2-9B9C43E4BC68}" type="pres">
      <dgm:prSet presAssocID="{4E7A71F6-A998-451C-86A0-B78E7202538C}" presName="CompostProcess" presStyleCnt="0">
        <dgm:presLayoutVars>
          <dgm:dir/>
          <dgm:resizeHandles val="exact"/>
        </dgm:presLayoutVars>
      </dgm:prSet>
      <dgm:spPr/>
    </dgm:pt>
    <dgm:pt modelId="{AC9E3A69-039F-43FF-8D4A-7498FAA2A892}" type="pres">
      <dgm:prSet presAssocID="{4E7A71F6-A998-451C-86A0-B78E7202538C}" presName="arrow" presStyleLbl="bgShp" presStyleIdx="0" presStyleCnt="1"/>
      <dgm:spPr>
        <a:solidFill>
          <a:schemeClr val="bg2">
            <a:lumMod val="50000"/>
          </a:schemeClr>
        </a:solidFill>
      </dgm:spPr>
    </dgm:pt>
    <dgm:pt modelId="{F9482EF6-E53C-403E-B3B6-0C73CB2B931F}" type="pres">
      <dgm:prSet presAssocID="{4E7A71F6-A998-451C-86A0-B78E7202538C}" presName="linearProcess" presStyleCnt="0"/>
      <dgm:spPr/>
    </dgm:pt>
    <dgm:pt modelId="{F2DC908B-2318-4A93-BAA7-7A169E466EF8}" type="pres">
      <dgm:prSet presAssocID="{9DE04830-3DD0-4FB0-9EC7-CB69940EDD5B}" presName="textNode" presStyleLbl="node1" presStyleIdx="0" presStyleCnt="3">
        <dgm:presLayoutVars>
          <dgm:bulletEnabled val="1"/>
        </dgm:presLayoutVars>
      </dgm:prSet>
      <dgm:spPr/>
    </dgm:pt>
    <dgm:pt modelId="{58CE2436-D090-4DA6-AD7A-B9FEDAB250B0}" type="pres">
      <dgm:prSet presAssocID="{915DCCC9-43C0-40EB-A1F9-BC6DABFB4375}" presName="sibTrans" presStyleCnt="0"/>
      <dgm:spPr/>
    </dgm:pt>
    <dgm:pt modelId="{989CED50-CB70-49B4-98A1-B9D3E3F5F979}" type="pres">
      <dgm:prSet presAssocID="{EA486BBC-B920-41D1-BD58-CB5ABC4CC6B0}" presName="textNode" presStyleLbl="node1" presStyleIdx="1" presStyleCnt="3">
        <dgm:presLayoutVars>
          <dgm:bulletEnabled val="1"/>
        </dgm:presLayoutVars>
      </dgm:prSet>
      <dgm:spPr/>
    </dgm:pt>
    <dgm:pt modelId="{420AE886-147C-421B-8F4C-C46F69466AAD}" type="pres">
      <dgm:prSet presAssocID="{45089D6F-D453-4148-8D81-71623969B887}" presName="sibTrans" presStyleCnt="0"/>
      <dgm:spPr/>
    </dgm:pt>
    <dgm:pt modelId="{87B64FBE-BF94-42CC-8397-5ADD40B43F51}" type="pres">
      <dgm:prSet presAssocID="{28AD1F80-5C04-41FC-A8DA-900C409DC47B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2549541-5BD9-4CBC-9B32-979EAED49EED}" type="presOf" srcId="{4E7A71F6-A998-451C-86A0-B78E7202538C}" destId="{510C0B19-87F3-49EC-88F2-9B9C43E4BC68}" srcOrd="0" destOrd="0" presId="urn:microsoft.com/office/officeart/2005/8/layout/hProcess9"/>
    <dgm:cxn modelId="{C6A16A67-46A5-42E8-A80B-538BC276CCCE}" srcId="{4E7A71F6-A998-451C-86A0-B78E7202538C}" destId="{28AD1F80-5C04-41FC-A8DA-900C409DC47B}" srcOrd="2" destOrd="0" parTransId="{FA5517D1-2CB2-4281-B6A2-223301042E27}" sibTransId="{A1A066A8-C213-4FFE-A143-D7C5A55BC4CA}"/>
    <dgm:cxn modelId="{49C81068-4F11-4DD5-86EB-6D6A13482FDF}" srcId="{4E7A71F6-A998-451C-86A0-B78E7202538C}" destId="{EA486BBC-B920-41D1-BD58-CB5ABC4CC6B0}" srcOrd="1" destOrd="0" parTransId="{74B98825-ABF6-40FF-8F1C-A3720A2C2F85}" sibTransId="{45089D6F-D453-4148-8D81-71623969B887}"/>
    <dgm:cxn modelId="{A85E4BBE-1278-47FE-AED2-23BED4434731}" type="presOf" srcId="{9DE04830-3DD0-4FB0-9EC7-CB69940EDD5B}" destId="{F2DC908B-2318-4A93-BAA7-7A169E466EF8}" srcOrd="0" destOrd="0" presId="urn:microsoft.com/office/officeart/2005/8/layout/hProcess9"/>
    <dgm:cxn modelId="{1E04F9BF-1589-405E-9223-85BB7CE39EEC}" type="presOf" srcId="{EA486BBC-B920-41D1-BD58-CB5ABC4CC6B0}" destId="{989CED50-CB70-49B4-98A1-B9D3E3F5F979}" srcOrd="0" destOrd="0" presId="urn:microsoft.com/office/officeart/2005/8/layout/hProcess9"/>
    <dgm:cxn modelId="{16343ECB-8A32-406A-9D59-9CB384BFC7FF}" type="presOf" srcId="{28AD1F80-5C04-41FC-A8DA-900C409DC47B}" destId="{87B64FBE-BF94-42CC-8397-5ADD40B43F51}" srcOrd="0" destOrd="0" presId="urn:microsoft.com/office/officeart/2005/8/layout/hProcess9"/>
    <dgm:cxn modelId="{3E40E6D7-A159-40BC-986A-DFC64BD77E39}" srcId="{4E7A71F6-A998-451C-86A0-B78E7202538C}" destId="{9DE04830-3DD0-4FB0-9EC7-CB69940EDD5B}" srcOrd="0" destOrd="0" parTransId="{0BF6D4DD-86ED-430E-BD29-2ED814E4EF8A}" sibTransId="{915DCCC9-43C0-40EB-A1F9-BC6DABFB4375}"/>
    <dgm:cxn modelId="{61F25743-D092-4018-8DE5-392EDB211C3D}" type="presParOf" srcId="{510C0B19-87F3-49EC-88F2-9B9C43E4BC68}" destId="{AC9E3A69-039F-43FF-8D4A-7498FAA2A892}" srcOrd="0" destOrd="0" presId="urn:microsoft.com/office/officeart/2005/8/layout/hProcess9"/>
    <dgm:cxn modelId="{98C04CE7-B17A-4EA3-8E45-35FA2066C2F0}" type="presParOf" srcId="{510C0B19-87F3-49EC-88F2-9B9C43E4BC68}" destId="{F9482EF6-E53C-403E-B3B6-0C73CB2B931F}" srcOrd="1" destOrd="0" presId="urn:microsoft.com/office/officeart/2005/8/layout/hProcess9"/>
    <dgm:cxn modelId="{E6DF347C-4C80-434A-A37B-021CF603D4D7}" type="presParOf" srcId="{F9482EF6-E53C-403E-B3B6-0C73CB2B931F}" destId="{F2DC908B-2318-4A93-BAA7-7A169E466EF8}" srcOrd="0" destOrd="0" presId="urn:microsoft.com/office/officeart/2005/8/layout/hProcess9"/>
    <dgm:cxn modelId="{35374246-87B3-4F09-8831-304AD86D8D62}" type="presParOf" srcId="{F9482EF6-E53C-403E-B3B6-0C73CB2B931F}" destId="{58CE2436-D090-4DA6-AD7A-B9FEDAB250B0}" srcOrd="1" destOrd="0" presId="urn:microsoft.com/office/officeart/2005/8/layout/hProcess9"/>
    <dgm:cxn modelId="{C470EFC9-7D48-4993-86A7-AE53D1C7DDA2}" type="presParOf" srcId="{F9482EF6-E53C-403E-B3B6-0C73CB2B931F}" destId="{989CED50-CB70-49B4-98A1-B9D3E3F5F979}" srcOrd="2" destOrd="0" presId="urn:microsoft.com/office/officeart/2005/8/layout/hProcess9"/>
    <dgm:cxn modelId="{1085A22E-9E68-4D35-9107-D0B881F9F8A6}" type="presParOf" srcId="{F9482EF6-E53C-403E-B3B6-0C73CB2B931F}" destId="{420AE886-147C-421B-8F4C-C46F69466AAD}" srcOrd="3" destOrd="0" presId="urn:microsoft.com/office/officeart/2005/8/layout/hProcess9"/>
    <dgm:cxn modelId="{5BE25749-2536-405B-A18B-9AAB66565F48}" type="presParOf" srcId="{F9482EF6-E53C-403E-B3B6-0C73CB2B931F}" destId="{87B64FBE-BF94-42CC-8397-5ADD40B43F5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57505A-4143-4EA5-8790-F43ED2593D2D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F618A39-C862-4E22-8610-E8C296E24104}">
      <dgm:prSet phldrT="[Text]"/>
      <dgm:spPr/>
      <dgm:t>
        <a:bodyPr/>
        <a:lstStyle/>
        <a:p>
          <a:r>
            <a:rPr lang="en-US" b="1"/>
            <a:t>Processing</a:t>
          </a:r>
        </a:p>
      </dgm:t>
    </dgm:pt>
    <dgm:pt modelId="{64374EEB-BDB6-46B7-A263-0517AB0390C4}" type="parTrans" cxnId="{CC79B8C6-8D88-43FD-AAFB-CA3EF9439CD5}">
      <dgm:prSet/>
      <dgm:spPr/>
      <dgm:t>
        <a:bodyPr/>
        <a:lstStyle/>
        <a:p>
          <a:endParaRPr lang="en-US"/>
        </a:p>
      </dgm:t>
    </dgm:pt>
    <dgm:pt modelId="{F0C07EA0-3340-4E72-AB99-97FBFBF78950}" type="sibTrans" cxnId="{CC79B8C6-8D88-43FD-AAFB-CA3EF9439CD5}">
      <dgm:prSet/>
      <dgm:spPr/>
      <dgm:t>
        <a:bodyPr/>
        <a:lstStyle/>
        <a:p>
          <a:endParaRPr lang="en-US"/>
        </a:p>
      </dgm:t>
    </dgm:pt>
    <dgm:pt modelId="{6BC59E6D-C149-41EC-AB45-90B36D4358DF}">
      <dgm:prSet phldrT="[Text]"/>
      <dgm:spPr/>
      <dgm:t>
        <a:bodyPr/>
        <a:lstStyle/>
        <a:p>
          <a:pPr rtl="0"/>
          <a:r>
            <a:rPr lang="en-US"/>
            <a:t>Check for repetitive miRNA and Keep miRNA present in &gt;50 % of the samples</a:t>
          </a:r>
          <a:r>
            <a:rPr lang="en-US">
              <a:latin typeface="Posterama"/>
            </a:rPr>
            <a:t> </a:t>
          </a:r>
          <a:endParaRPr lang="en-US"/>
        </a:p>
      </dgm:t>
    </dgm:pt>
    <dgm:pt modelId="{39AC28E6-0C4D-463D-894E-E81BDABB6864}" type="parTrans" cxnId="{DF37C1D8-B693-47F7-980E-416659721FFD}">
      <dgm:prSet/>
      <dgm:spPr/>
      <dgm:t>
        <a:bodyPr/>
        <a:lstStyle/>
        <a:p>
          <a:endParaRPr lang="en-US"/>
        </a:p>
      </dgm:t>
    </dgm:pt>
    <dgm:pt modelId="{7EC43851-D424-4456-A22C-7575E6AA6D1D}" type="sibTrans" cxnId="{DF37C1D8-B693-47F7-980E-416659721FFD}">
      <dgm:prSet/>
      <dgm:spPr/>
      <dgm:t>
        <a:bodyPr/>
        <a:lstStyle/>
        <a:p>
          <a:endParaRPr lang="en-US"/>
        </a:p>
      </dgm:t>
    </dgm:pt>
    <dgm:pt modelId="{EE92CEAD-1C5C-4B10-AA06-F6E08606FC81}">
      <dgm:prSet phldrT="[Text]"/>
      <dgm:spPr/>
      <dgm:t>
        <a:bodyPr/>
        <a:lstStyle/>
        <a:p>
          <a:r>
            <a:rPr lang="en-US" b="1"/>
            <a:t>Processing</a:t>
          </a:r>
          <a:endParaRPr lang="en-US"/>
        </a:p>
      </dgm:t>
    </dgm:pt>
    <dgm:pt modelId="{F15DEA42-6EC7-45C6-AFA7-1E8CD3B0E39B}" type="parTrans" cxnId="{2C19F971-CA08-4062-97B1-98AF4FA2242D}">
      <dgm:prSet/>
      <dgm:spPr/>
      <dgm:t>
        <a:bodyPr/>
        <a:lstStyle/>
        <a:p>
          <a:endParaRPr lang="en-US"/>
        </a:p>
      </dgm:t>
    </dgm:pt>
    <dgm:pt modelId="{4F250440-FCA5-4AC4-84FF-AA22E1851643}" type="sibTrans" cxnId="{2C19F971-CA08-4062-97B1-98AF4FA2242D}">
      <dgm:prSet/>
      <dgm:spPr/>
      <dgm:t>
        <a:bodyPr/>
        <a:lstStyle/>
        <a:p>
          <a:endParaRPr lang="en-US"/>
        </a:p>
      </dgm:t>
    </dgm:pt>
    <dgm:pt modelId="{3DA929C4-291D-4661-B892-1AAFFEC1AD63}">
      <dgm:prSet phldrT="[Text]"/>
      <dgm:spPr/>
      <dgm:t>
        <a:bodyPr/>
        <a:lstStyle/>
        <a:p>
          <a:r>
            <a:rPr lang="en-US"/>
            <a:t>Map the remaining to </a:t>
          </a:r>
          <a:r>
            <a:rPr lang="en-US" b="0" i="1"/>
            <a:t>Mus</a:t>
          </a:r>
          <a:r>
            <a:rPr lang="en-US" b="0" i="0"/>
            <a:t> </a:t>
          </a:r>
          <a:r>
            <a:rPr lang="en-US" b="0" i="1"/>
            <a:t>musculus</a:t>
          </a:r>
          <a:r>
            <a:rPr lang="en-US" b="0" i="0"/>
            <a:t> </a:t>
          </a:r>
          <a:r>
            <a:rPr lang="en-US" b="0" i="0" err="1"/>
            <a:t>miRgeneDB</a:t>
          </a:r>
          <a:r>
            <a:rPr lang="en-US" b="0" i="0"/>
            <a:t> database and keep only those present in mouse</a:t>
          </a:r>
          <a:r>
            <a:rPr lang="en-US">
              <a:latin typeface="Posterama"/>
            </a:rPr>
            <a:t>.</a:t>
          </a:r>
          <a:endParaRPr lang="en-US"/>
        </a:p>
      </dgm:t>
    </dgm:pt>
    <dgm:pt modelId="{231E9206-073E-4D51-87F2-46E720B67B42}" type="parTrans" cxnId="{AEDDEE52-E520-4B2B-A802-FA11D82A1F45}">
      <dgm:prSet/>
      <dgm:spPr/>
      <dgm:t>
        <a:bodyPr/>
        <a:lstStyle/>
        <a:p>
          <a:endParaRPr lang="en-US"/>
        </a:p>
      </dgm:t>
    </dgm:pt>
    <dgm:pt modelId="{034AC39A-79D7-426F-86D1-4C7FDAE7D605}" type="sibTrans" cxnId="{AEDDEE52-E520-4B2B-A802-FA11D82A1F45}">
      <dgm:prSet/>
      <dgm:spPr/>
      <dgm:t>
        <a:bodyPr/>
        <a:lstStyle/>
        <a:p>
          <a:endParaRPr lang="en-US"/>
        </a:p>
      </dgm:t>
    </dgm:pt>
    <dgm:pt modelId="{DE3E93A0-FF54-4AF7-95CB-458237711859}">
      <dgm:prSet phldrT="[Text]"/>
      <dgm:spPr/>
      <dgm:t>
        <a:bodyPr/>
        <a:lstStyle/>
        <a:p>
          <a:r>
            <a:rPr lang="en-US" b="1"/>
            <a:t>Analysis</a:t>
          </a:r>
        </a:p>
      </dgm:t>
    </dgm:pt>
    <dgm:pt modelId="{DE61437E-ECB8-4F33-AB04-92C6994C02C0}" type="parTrans" cxnId="{25FBCA97-2A32-4A4C-B599-81747E6D8DF3}">
      <dgm:prSet/>
      <dgm:spPr/>
      <dgm:t>
        <a:bodyPr/>
        <a:lstStyle/>
        <a:p>
          <a:endParaRPr lang="en-US"/>
        </a:p>
      </dgm:t>
    </dgm:pt>
    <dgm:pt modelId="{CFFC6A41-B313-47FD-B90A-8FF42F7C18F9}" type="sibTrans" cxnId="{25FBCA97-2A32-4A4C-B599-81747E6D8DF3}">
      <dgm:prSet/>
      <dgm:spPr/>
      <dgm:t>
        <a:bodyPr/>
        <a:lstStyle/>
        <a:p>
          <a:endParaRPr lang="en-US"/>
        </a:p>
      </dgm:t>
    </dgm:pt>
    <dgm:pt modelId="{4C98A126-954A-4A06-A0A8-1A731D4B54F2}">
      <dgm:prSet phldrT="[Text]"/>
      <dgm:spPr/>
      <dgm:t>
        <a:bodyPr/>
        <a:lstStyle/>
        <a:p>
          <a:r>
            <a:rPr lang="en-US">
              <a:latin typeface="Posterama"/>
            </a:rPr>
            <a:t>Heat</a:t>
          </a:r>
          <a:r>
            <a:rPr lang="en-US"/>
            <a:t> Map &amp; Volcano Plots</a:t>
          </a:r>
        </a:p>
      </dgm:t>
    </dgm:pt>
    <dgm:pt modelId="{2759EF58-745C-4E93-BEF7-B57D497F94A1}" type="parTrans" cxnId="{3387C37A-CDA9-4989-A309-C6E4305A4C60}">
      <dgm:prSet/>
      <dgm:spPr/>
      <dgm:t>
        <a:bodyPr/>
        <a:lstStyle/>
        <a:p>
          <a:endParaRPr lang="en-US"/>
        </a:p>
      </dgm:t>
    </dgm:pt>
    <dgm:pt modelId="{5F11CF2A-2466-4CD9-BC47-04F30A52776F}" type="sibTrans" cxnId="{3387C37A-CDA9-4989-A309-C6E4305A4C60}">
      <dgm:prSet/>
      <dgm:spPr/>
      <dgm:t>
        <a:bodyPr/>
        <a:lstStyle/>
        <a:p>
          <a:endParaRPr lang="en-US"/>
        </a:p>
      </dgm:t>
    </dgm:pt>
    <dgm:pt modelId="{2172D6BF-BE45-4672-8103-73BA4D509958}">
      <dgm:prSet phldrT="[Text]"/>
      <dgm:spPr/>
      <dgm:t>
        <a:bodyPr/>
        <a:lstStyle/>
        <a:p>
          <a:r>
            <a:rPr lang="en-US" b="1"/>
            <a:t>Figures</a:t>
          </a:r>
        </a:p>
      </dgm:t>
    </dgm:pt>
    <dgm:pt modelId="{1E2B407F-5D33-4139-A008-5470591A2466}" type="parTrans" cxnId="{A9E7EE6B-3C91-4525-B52B-775E45753955}">
      <dgm:prSet/>
      <dgm:spPr/>
      <dgm:t>
        <a:bodyPr/>
        <a:lstStyle/>
        <a:p>
          <a:endParaRPr lang="en-US"/>
        </a:p>
      </dgm:t>
    </dgm:pt>
    <dgm:pt modelId="{77427DFB-701A-4C47-9AED-ABF325132186}" type="sibTrans" cxnId="{A9E7EE6B-3C91-4525-B52B-775E45753955}">
      <dgm:prSet/>
      <dgm:spPr/>
      <dgm:t>
        <a:bodyPr/>
        <a:lstStyle/>
        <a:p>
          <a:endParaRPr lang="en-US"/>
        </a:p>
      </dgm:t>
    </dgm:pt>
    <dgm:pt modelId="{04D3DD75-03B9-46AE-84B2-E3D17D1BD43F}">
      <dgm:prSet/>
      <dgm:spPr/>
      <dgm:t>
        <a:bodyPr/>
        <a:lstStyle/>
        <a:p>
          <a:r>
            <a:rPr lang="en-US" err="1"/>
            <a:t>DeSeQ</a:t>
          </a:r>
          <a:r>
            <a:rPr lang="en-US"/>
            <a:t> analysis and </a:t>
          </a:r>
          <a:r>
            <a:rPr lang="en-US" err="1"/>
            <a:t>Limma</a:t>
          </a:r>
          <a:r>
            <a:rPr lang="en-US"/>
            <a:t> for differential gene expression</a:t>
          </a:r>
        </a:p>
      </dgm:t>
    </dgm:pt>
    <dgm:pt modelId="{1DEDE951-B345-48D7-98A0-DBD5FCD31705}" type="parTrans" cxnId="{3F7EE8D6-7B0B-4718-8480-EB53C7E3E5F1}">
      <dgm:prSet/>
      <dgm:spPr/>
      <dgm:t>
        <a:bodyPr/>
        <a:lstStyle/>
        <a:p>
          <a:endParaRPr lang="en-US"/>
        </a:p>
      </dgm:t>
    </dgm:pt>
    <dgm:pt modelId="{A4B748DA-94FB-4AF3-8976-297D9563452B}" type="sibTrans" cxnId="{3F7EE8D6-7B0B-4718-8480-EB53C7E3E5F1}">
      <dgm:prSet/>
      <dgm:spPr/>
      <dgm:t>
        <a:bodyPr/>
        <a:lstStyle/>
        <a:p>
          <a:endParaRPr lang="en-US"/>
        </a:p>
      </dgm:t>
    </dgm:pt>
    <dgm:pt modelId="{7B7EE66D-1A12-4E67-8FBD-85E6C3748D9E}" type="pres">
      <dgm:prSet presAssocID="{AC57505A-4143-4EA5-8790-F43ED2593D2D}" presName="Name0" presStyleCnt="0">
        <dgm:presLayoutVars>
          <dgm:dir/>
          <dgm:animLvl val="lvl"/>
          <dgm:resizeHandles val="exact"/>
        </dgm:presLayoutVars>
      </dgm:prSet>
      <dgm:spPr/>
    </dgm:pt>
    <dgm:pt modelId="{82032750-264A-4F37-9ED8-E95AFE746809}" type="pres">
      <dgm:prSet presAssocID="{1F618A39-C862-4E22-8610-E8C296E24104}" presName="composite" presStyleCnt="0"/>
      <dgm:spPr/>
    </dgm:pt>
    <dgm:pt modelId="{65D05B2A-D5C7-4421-817C-5327E2B5CD21}" type="pres">
      <dgm:prSet presAssocID="{1F618A39-C862-4E22-8610-E8C296E24104}" presName="parTx" presStyleLbl="alignNode1" presStyleIdx="0" presStyleCnt="4">
        <dgm:presLayoutVars>
          <dgm:chMax val="0"/>
          <dgm:chPref val="0"/>
        </dgm:presLayoutVars>
      </dgm:prSet>
      <dgm:spPr/>
    </dgm:pt>
    <dgm:pt modelId="{7600AD82-ADAE-4612-92A9-DAEAC6225725}" type="pres">
      <dgm:prSet presAssocID="{1F618A39-C862-4E22-8610-E8C296E24104}" presName="desTx" presStyleLbl="alignAccFollowNode1" presStyleIdx="0" presStyleCnt="4">
        <dgm:presLayoutVars/>
      </dgm:prSet>
      <dgm:spPr/>
    </dgm:pt>
    <dgm:pt modelId="{881083DA-7492-4DFC-AC5C-7861CEF42DFB}" type="pres">
      <dgm:prSet presAssocID="{F0C07EA0-3340-4E72-AB99-97FBFBF78950}" presName="space" presStyleCnt="0"/>
      <dgm:spPr/>
    </dgm:pt>
    <dgm:pt modelId="{E9016FA4-E178-4724-9EE8-5736CBD50597}" type="pres">
      <dgm:prSet presAssocID="{EE92CEAD-1C5C-4B10-AA06-F6E08606FC81}" presName="composite" presStyleCnt="0"/>
      <dgm:spPr/>
    </dgm:pt>
    <dgm:pt modelId="{54F5980B-5F60-45CE-B959-B51CA51384E8}" type="pres">
      <dgm:prSet presAssocID="{EE92CEAD-1C5C-4B10-AA06-F6E08606FC81}" presName="parTx" presStyleLbl="alignNode1" presStyleIdx="1" presStyleCnt="4">
        <dgm:presLayoutVars>
          <dgm:chMax val="0"/>
          <dgm:chPref val="0"/>
        </dgm:presLayoutVars>
      </dgm:prSet>
      <dgm:spPr/>
    </dgm:pt>
    <dgm:pt modelId="{34BB5104-301D-4E59-8DB5-565A3CB5A190}" type="pres">
      <dgm:prSet presAssocID="{EE92CEAD-1C5C-4B10-AA06-F6E08606FC81}" presName="desTx" presStyleLbl="alignAccFollowNode1" presStyleIdx="1" presStyleCnt="4">
        <dgm:presLayoutVars/>
      </dgm:prSet>
      <dgm:spPr/>
    </dgm:pt>
    <dgm:pt modelId="{98D1B28A-7803-4DB5-81F3-50431934F828}" type="pres">
      <dgm:prSet presAssocID="{4F250440-FCA5-4AC4-84FF-AA22E1851643}" presName="space" presStyleCnt="0"/>
      <dgm:spPr/>
    </dgm:pt>
    <dgm:pt modelId="{09C02517-631D-4802-A14E-1DCAB5DD546F}" type="pres">
      <dgm:prSet presAssocID="{DE3E93A0-FF54-4AF7-95CB-458237711859}" presName="composite" presStyleCnt="0"/>
      <dgm:spPr/>
    </dgm:pt>
    <dgm:pt modelId="{ED094A86-0F6B-4C3A-85FE-BCF5754A181C}" type="pres">
      <dgm:prSet presAssocID="{DE3E93A0-FF54-4AF7-95CB-458237711859}" presName="parTx" presStyleLbl="alignNode1" presStyleIdx="2" presStyleCnt="4">
        <dgm:presLayoutVars>
          <dgm:chMax val="0"/>
          <dgm:chPref val="0"/>
        </dgm:presLayoutVars>
      </dgm:prSet>
      <dgm:spPr/>
    </dgm:pt>
    <dgm:pt modelId="{F92F8496-CBA0-403F-B77B-F78FF7D5D501}" type="pres">
      <dgm:prSet presAssocID="{DE3E93A0-FF54-4AF7-95CB-458237711859}" presName="desTx" presStyleLbl="alignAccFollowNode1" presStyleIdx="2" presStyleCnt="4">
        <dgm:presLayoutVars/>
      </dgm:prSet>
      <dgm:spPr/>
    </dgm:pt>
    <dgm:pt modelId="{D7378BDB-2B73-4DD9-ABBA-02A5B4E8A9DC}" type="pres">
      <dgm:prSet presAssocID="{CFFC6A41-B313-47FD-B90A-8FF42F7C18F9}" presName="space" presStyleCnt="0"/>
      <dgm:spPr/>
    </dgm:pt>
    <dgm:pt modelId="{F6C19E0A-D623-4CC1-A70D-7F750F160EA1}" type="pres">
      <dgm:prSet presAssocID="{2172D6BF-BE45-4672-8103-73BA4D509958}" presName="composite" presStyleCnt="0"/>
      <dgm:spPr/>
    </dgm:pt>
    <dgm:pt modelId="{141A7A3E-7F1E-4711-84C7-F5A99B2FB484}" type="pres">
      <dgm:prSet presAssocID="{2172D6BF-BE45-4672-8103-73BA4D509958}" presName="parTx" presStyleLbl="alignNode1" presStyleIdx="3" presStyleCnt="4">
        <dgm:presLayoutVars>
          <dgm:chMax val="0"/>
          <dgm:chPref val="0"/>
        </dgm:presLayoutVars>
      </dgm:prSet>
      <dgm:spPr/>
    </dgm:pt>
    <dgm:pt modelId="{9A321907-0A3E-4C07-B07A-AE911DAC8C2D}" type="pres">
      <dgm:prSet presAssocID="{2172D6BF-BE45-4672-8103-73BA4D509958}" presName="desTx" presStyleLbl="alignAccFollowNode1" presStyleIdx="3" presStyleCnt="4">
        <dgm:presLayoutVars/>
      </dgm:prSet>
      <dgm:spPr/>
    </dgm:pt>
  </dgm:ptLst>
  <dgm:cxnLst>
    <dgm:cxn modelId="{73956108-2392-4AA0-9E7F-6AF1FC48A198}" type="presOf" srcId="{1F618A39-C862-4E22-8610-E8C296E24104}" destId="{65D05B2A-D5C7-4421-817C-5327E2B5CD21}" srcOrd="0" destOrd="0" presId="urn:microsoft.com/office/officeart/2016/7/layout/ChevronBlockProcess"/>
    <dgm:cxn modelId="{65198D1B-FA7E-4069-B3DB-C092610F9B61}" type="presOf" srcId="{6BC59E6D-C149-41EC-AB45-90B36D4358DF}" destId="{7600AD82-ADAE-4612-92A9-DAEAC6225725}" srcOrd="0" destOrd="0" presId="urn:microsoft.com/office/officeart/2016/7/layout/ChevronBlockProcess"/>
    <dgm:cxn modelId="{300C5A2B-3FB5-4D7F-9C59-661F3A1B9FC9}" type="presOf" srcId="{3DA929C4-291D-4661-B892-1AAFFEC1AD63}" destId="{34BB5104-301D-4E59-8DB5-565A3CB5A190}" srcOrd="0" destOrd="0" presId="urn:microsoft.com/office/officeart/2016/7/layout/ChevronBlockProcess"/>
    <dgm:cxn modelId="{BD5C8F34-E8BE-46AA-B791-DD8EA74F5A38}" type="presOf" srcId="{04D3DD75-03B9-46AE-84B2-E3D17D1BD43F}" destId="{F92F8496-CBA0-403F-B77B-F78FF7D5D501}" srcOrd="0" destOrd="0" presId="urn:microsoft.com/office/officeart/2016/7/layout/ChevronBlockProcess"/>
    <dgm:cxn modelId="{A9E7EE6B-3C91-4525-B52B-775E45753955}" srcId="{AC57505A-4143-4EA5-8790-F43ED2593D2D}" destId="{2172D6BF-BE45-4672-8103-73BA4D509958}" srcOrd="3" destOrd="0" parTransId="{1E2B407F-5D33-4139-A008-5470591A2466}" sibTransId="{77427DFB-701A-4C47-9AED-ABF325132186}"/>
    <dgm:cxn modelId="{2C19F971-CA08-4062-97B1-98AF4FA2242D}" srcId="{AC57505A-4143-4EA5-8790-F43ED2593D2D}" destId="{EE92CEAD-1C5C-4B10-AA06-F6E08606FC81}" srcOrd="1" destOrd="0" parTransId="{F15DEA42-6EC7-45C6-AFA7-1E8CD3B0E39B}" sibTransId="{4F250440-FCA5-4AC4-84FF-AA22E1851643}"/>
    <dgm:cxn modelId="{AEDDEE52-E520-4B2B-A802-FA11D82A1F45}" srcId="{EE92CEAD-1C5C-4B10-AA06-F6E08606FC81}" destId="{3DA929C4-291D-4661-B892-1AAFFEC1AD63}" srcOrd="0" destOrd="0" parTransId="{231E9206-073E-4D51-87F2-46E720B67B42}" sibTransId="{034AC39A-79D7-426F-86D1-4C7FDAE7D605}"/>
    <dgm:cxn modelId="{3387C37A-CDA9-4989-A309-C6E4305A4C60}" srcId="{2172D6BF-BE45-4672-8103-73BA4D509958}" destId="{4C98A126-954A-4A06-A0A8-1A731D4B54F2}" srcOrd="0" destOrd="0" parTransId="{2759EF58-745C-4E93-BEF7-B57D497F94A1}" sibTransId="{5F11CF2A-2466-4CD9-BC47-04F30A52776F}"/>
    <dgm:cxn modelId="{3DCA3483-C8A7-4101-8967-89FCB14B35CE}" type="presOf" srcId="{EE92CEAD-1C5C-4B10-AA06-F6E08606FC81}" destId="{54F5980B-5F60-45CE-B959-B51CA51384E8}" srcOrd="0" destOrd="0" presId="urn:microsoft.com/office/officeart/2016/7/layout/ChevronBlockProcess"/>
    <dgm:cxn modelId="{4160C095-CFFE-4195-A08D-AD19B3F421B9}" type="presOf" srcId="{DE3E93A0-FF54-4AF7-95CB-458237711859}" destId="{ED094A86-0F6B-4C3A-85FE-BCF5754A181C}" srcOrd="0" destOrd="0" presId="urn:microsoft.com/office/officeart/2016/7/layout/ChevronBlockProcess"/>
    <dgm:cxn modelId="{25FBCA97-2A32-4A4C-B599-81747E6D8DF3}" srcId="{AC57505A-4143-4EA5-8790-F43ED2593D2D}" destId="{DE3E93A0-FF54-4AF7-95CB-458237711859}" srcOrd="2" destOrd="0" parTransId="{DE61437E-ECB8-4F33-AB04-92C6994C02C0}" sibTransId="{CFFC6A41-B313-47FD-B90A-8FF42F7C18F9}"/>
    <dgm:cxn modelId="{645080A4-05B3-4B3F-B7DD-55130F2E26A6}" type="presOf" srcId="{4C98A126-954A-4A06-A0A8-1A731D4B54F2}" destId="{9A321907-0A3E-4C07-B07A-AE911DAC8C2D}" srcOrd="0" destOrd="0" presId="urn:microsoft.com/office/officeart/2016/7/layout/ChevronBlockProcess"/>
    <dgm:cxn modelId="{C20D71AB-D030-4D2A-93C0-1191642CB767}" type="presOf" srcId="{2172D6BF-BE45-4672-8103-73BA4D509958}" destId="{141A7A3E-7F1E-4711-84C7-F5A99B2FB484}" srcOrd="0" destOrd="0" presId="urn:microsoft.com/office/officeart/2016/7/layout/ChevronBlockProcess"/>
    <dgm:cxn modelId="{CC79B8C6-8D88-43FD-AAFB-CA3EF9439CD5}" srcId="{AC57505A-4143-4EA5-8790-F43ED2593D2D}" destId="{1F618A39-C862-4E22-8610-E8C296E24104}" srcOrd="0" destOrd="0" parTransId="{64374EEB-BDB6-46B7-A263-0517AB0390C4}" sibTransId="{F0C07EA0-3340-4E72-AB99-97FBFBF78950}"/>
    <dgm:cxn modelId="{3F7EE8D6-7B0B-4718-8480-EB53C7E3E5F1}" srcId="{DE3E93A0-FF54-4AF7-95CB-458237711859}" destId="{04D3DD75-03B9-46AE-84B2-E3D17D1BD43F}" srcOrd="0" destOrd="0" parTransId="{1DEDE951-B345-48D7-98A0-DBD5FCD31705}" sibTransId="{A4B748DA-94FB-4AF3-8976-297D9563452B}"/>
    <dgm:cxn modelId="{DF37C1D8-B693-47F7-980E-416659721FFD}" srcId="{1F618A39-C862-4E22-8610-E8C296E24104}" destId="{6BC59E6D-C149-41EC-AB45-90B36D4358DF}" srcOrd="0" destOrd="0" parTransId="{39AC28E6-0C4D-463D-894E-E81BDABB6864}" sibTransId="{7EC43851-D424-4456-A22C-7575E6AA6D1D}"/>
    <dgm:cxn modelId="{D13F9AF0-E34A-4CED-B5BC-46CA8F4B62E2}" type="presOf" srcId="{AC57505A-4143-4EA5-8790-F43ED2593D2D}" destId="{7B7EE66D-1A12-4E67-8FBD-85E6C3748D9E}" srcOrd="0" destOrd="0" presId="urn:microsoft.com/office/officeart/2016/7/layout/ChevronBlockProcess"/>
    <dgm:cxn modelId="{AFA7EE98-5588-463C-A01E-EBCB3AD2697A}" type="presParOf" srcId="{7B7EE66D-1A12-4E67-8FBD-85E6C3748D9E}" destId="{82032750-264A-4F37-9ED8-E95AFE746809}" srcOrd="0" destOrd="0" presId="urn:microsoft.com/office/officeart/2016/7/layout/ChevronBlockProcess"/>
    <dgm:cxn modelId="{11B130E8-F8E0-4DEA-9B8F-EFA2A0F3C6AB}" type="presParOf" srcId="{82032750-264A-4F37-9ED8-E95AFE746809}" destId="{65D05B2A-D5C7-4421-817C-5327E2B5CD21}" srcOrd="0" destOrd="0" presId="urn:microsoft.com/office/officeart/2016/7/layout/ChevronBlockProcess"/>
    <dgm:cxn modelId="{FC244300-B724-4B29-96FD-351DEF1E4680}" type="presParOf" srcId="{82032750-264A-4F37-9ED8-E95AFE746809}" destId="{7600AD82-ADAE-4612-92A9-DAEAC6225725}" srcOrd="1" destOrd="0" presId="urn:microsoft.com/office/officeart/2016/7/layout/ChevronBlockProcess"/>
    <dgm:cxn modelId="{494CA874-ADF2-4E93-B13E-FAC0829C82E3}" type="presParOf" srcId="{7B7EE66D-1A12-4E67-8FBD-85E6C3748D9E}" destId="{881083DA-7492-4DFC-AC5C-7861CEF42DFB}" srcOrd="1" destOrd="0" presId="urn:microsoft.com/office/officeart/2016/7/layout/ChevronBlockProcess"/>
    <dgm:cxn modelId="{9748306D-3AD7-4C4A-AD52-A1A37B17A074}" type="presParOf" srcId="{7B7EE66D-1A12-4E67-8FBD-85E6C3748D9E}" destId="{E9016FA4-E178-4724-9EE8-5736CBD50597}" srcOrd="2" destOrd="0" presId="urn:microsoft.com/office/officeart/2016/7/layout/ChevronBlockProcess"/>
    <dgm:cxn modelId="{669F8E85-AEED-4234-9E3B-E25D2D0B514C}" type="presParOf" srcId="{E9016FA4-E178-4724-9EE8-5736CBD50597}" destId="{54F5980B-5F60-45CE-B959-B51CA51384E8}" srcOrd="0" destOrd="0" presId="urn:microsoft.com/office/officeart/2016/7/layout/ChevronBlockProcess"/>
    <dgm:cxn modelId="{367CBBB9-0AB2-4676-8C44-01DA3E0CF22F}" type="presParOf" srcId="{E9016FA4-E178-4724-9EE8-5736CBD50597}" destId="{34BB5104-301D-4E59-8DB5-565A3CB5A190}" srcOrd="1" destOrd="0" presId="urn:microsoft.com/office/officeart/2016/7/layout/ChevronBlockProcess"/>
    <dgm:cxn modelId="{2186CE4C-F62B-4545-9F51-C15F03600D34}" type="presParOf" srcId="{7B7EE66D-1A12-4E67-8FBD-85E6C3748D9E}" destId="{98D1B28A-7803-4DB5-81F3-50431934F828}" srcOrd="3" destOrd="0" presId="urn:microsoft.com/office/officeart/2016/7/layout/ChevronBlockProcess"/>
    <dgm:cxn modelId="{D795E301-57CB-4F6F-B7FF-13AE29E8820D}" type="presParOf" srcId="{7B7EE66D-1A12-4E67-8FBD-85E6C3748D9E}" destId="{09C02517-631D-4802-A14E-1DCAB5DD546F}" srcOrd="4" destOrd="0" presId="urn:microsoft.com/office/officeart/2016/7/layout/ChevronBlockProcess"/>
    <dgm:cxn modelId="{BE159911-7D1F-442F-A1E9-F77DF436D202}" type="presParOf" srcId="{09C02517-631D-4802-A14E-1DCAB5DD546F}" destId="{ED094A86-0F6B-4C3A-85FE-BCF5754A181C}" srcOrd="0" destOrd="0" presId="urn:microsoft.com/office/officeart/2016/7/layout/ChevronBlockProcess"/>
    <dgm:cxn modelId="{EC7D3431-4F04-457A-9280-5F68F1975821}" type="presParOf" srcId="{09C02517-631D-4802-A14E-1DCAB5DD546F}" destId="{F92F8496-CBA0-403F-B77B-F78FF7D5D501}" srcOrd="1" destOrd="0" presId="urn:microsoft.com/office/officeart/2016/7/layout/ChevronBlockProcess"/>
    <dgm:cxn modelId="{9FC64D5A-4BD5-4084-B722-A54C0A883E56}" type="presParOf" srcId="{7B7EE66D-1A12-4E67-8FBD-85E6C3748D9E}" destId="{D7378BDB-2B73-4DD9-ABBA-02A5B4E8A9DC}" srcOrd="5" destOrd="0" presId="urn:microsoft.com/office/officeart/2016/7/layout/ChevronBlockProcess"/>
    <dgm:cxn modelId="{A403300C-B622-47E9-B5E9-4DA8B72F30EE}" type="presParOf" srcId="{7B7EE66D-1A12-4E67-8FBD-85E6C3748D9E}" destId="{F6C19E0A-D623-4CC1-A70D-7F750F160EA1}" srcOrd="6" destOrd="0" presId="urn:microsoft.com/office/officeart/2016/7/layout/ChevronBlockProcess"/>
    <dgm:cxn modelId="{BE623D8F-2672-448D-AC55-EBB76D287A6E}" type="presParOf" srcId="{F6C19E0A-D623-4CC1-A70D-7F750F160EA1}" destId="{141A7A3E-7F1E-4711-84C7-F5A99B2FB484}" srcOrd="0" destOrd="0" presId="urn:microsoft.com/office/officeart/2016/7/layout/ChevronBlockProcess"/>
    <dgm:cxn modelId="{61D75071-064B-4862-AA60-B38EBB4F6843}" type="presParOf" srcId="{F6C19E0A-D623-4CC1-A70D-7F750F160EA1}" destId="{9A321907-0A3E-4C07-B07A-AE911DAC8C2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0D64F1-FC5E-4557-BB6D-8593801AF2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</dgm:pt>
    <dgm:pt modelId="{2934B85C-DAAF-4437-89A1-9CD831C7183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Downloaded the </a:t>
          </a:r>
          <a:r>
            <a:rPr lang="en-US">
              <a:latin typeface="Posterama"/>
            </a:rPr>
            <a:t>data</a:t>
          </a:r>
          <a:r>
            <a:rPr lang="en-US"/>
            <a:t>, inspect and </a:t>
          </a:r>
          <a:r>
            <a:rPr lang="en-US">
              <a:latin typeface="Posterama"/>
            </a:rPr>
            <a:t>filter</a:t>
          </a:r>
          <a:r>
            <a:rPr lang="en-US"/>
            <a:t> the data</a:t>
          </a:r>
        </a:p>
      </dgm:t>
    </dgm:pt>
    <dgm:pt modelId="{5B3EFF70-92A5-4735-9EF2-DB4C77B8BC71}" type="parTrans" cxnId="{77D24892-47F9-4CA6-84DF-21EF28C5B202}">
      <dgm:prSet/>
      <dgm:spPr/>
      <dgm:t>
        <a:bodyPr/>
        <a:lstStyle/>
        <a:p>
          <a:endParaRPr lang="en-US"/>
        </a:p>
      </dgm:t>
    </dgm:pt>
    <dgm:pt modelId="{6A5DB80A-5BD5-4000-9D3E-B5AE955C8B1A}" type="sibTrans" cxnId="{77D24892-47F9-4CA6-84DF-21EF28C5B202}">
      <dgm:prSet/>
      <dgm:spPr/>
      <dgm:t>
        <a:bodyPr/>
        <a:lstStyle/>
        <a:p>
          <a:endParaRPr lang="en-US"/>
        </a:p>
      </dgm:t>
    </dgm:pt>
    <dgm:pt modelId="{8B1199AA-FDDF-4549-BED7-6B05EFFE039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 the data to format them for the analysis we chose to reproduce</a:t>
          </a:r>
        </a:p>
      </dgm:t>
    </dgm:pt>
    <dgm:pt modelId="{133C8965-B0D8-4DE4-ABDD-30D8F7412650}" type="parTrans" cxnId="{87C8E797-4660-4BD4-9667-6A0D649EED65}">
      <dgm:prSet/>
      <dgm:spPr/>
      <dgm:t>
        <a:bodyPr/>
        <a:lstStyle/>
        <a:p>
          <a:endParaRPr lang="en-US"/>
        </a:p>
      </dgm:t>
    </dgm:pt>
    <dgm:pt modelId="{66EB7008-3ACF-43D6-ADBA-0DEA9FBA1134}" type="sibTrans" cxnId="{87C8E797-4660-4BD4-9667-6A0D649EED65}">
      <dgm:prSet/>
      <dgm:spPr/>
      <dgm:t>
        <a:bodyPr/>
        <a:lstStyle/>
        <a:p>
          <a:endParaRPr lang="en-US"/>
        </a:p>
      </dgm:t>
    </dgm:pt>
    <dgm:pt modelId="{32BED276-92C8-43B0-A9A2-AB7B0790AC7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Rerun the analysis in R and Python</a:t>
          </a:r>
        </a:p>
      </dgm:t>
    </dgm:pt>
    <dgm:pt modelId="{5715EC74-9F5C-41D0-BD4A-B9FD3CDEFC30}" type="parTrans" cxnId="{C129EC9C-34B3-4256-87B1-C14E0BF39E20}">
      <dgm:prSet/>
      <dgm:spPr/>
      <dgm:t>
        <a:bodyPr/>
        <a:lstStyle/>
        <a:p>
          <a:endParaRPr lang="en-US"/>
        </a:p>
      </dgm:t>
    </dgm:pt>
    <dgm:pt modelId="{5F1683D7-C803-4EC6-9556-56C0896B763F}" type="sibTrans" cxnId="{C129EC9C-34B3-4256-87B1-C14E0BF39E20}">
      <dgm:prSet/>
      <dgm:spPr/>
      <dgm:t>
        <a:bodyPr/>
        <a:lstStyle/>
        <a:p>
          <a:endParaRPr lang="en-US"/>
        </a:p>
      </dgm:t>
    </dgm:pt>
    <dgm:pt modelId="{1F771E0E-E13C-4B66-830F-43ABBA065510}">
      <dgm:prSet phldrT="[Text]"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Visual summaries</a:t>
          </a:r>
          <a:r>
            <a:rPr lang="en-US">
              <a:latin typeface="Posterama"/>
            </a:rPr>
            <a:t> </a:t>
          </a:r>
          <a:endParaRPr lang="en-US"/>
        </a:p>
      </dgm:t>
    </dgm:pt>
    <dgm:pt modelId="{CB5BDA78-9C11-4B1F-A73C-227A060270E1}" type="parTrans" cxnId="{2B945CEF-0D1B-421B-9F1F-22CAEF016966}">
      <dgm:prSet/>
      <dgm:spPr/>
      <dgm:t>
        <a:bodyPr/>
        <a:lstStyle/>
        <a:p>
          <a:endParaRPr lang="en-US"/>
        </a:p>
      </dgm:t>
    </dgm:pt>
    <dgm:pt modelId="{16861A19-518D-475C-855C-B9F17C8212E2}" type="sibTrans" cxnId="{2B945CEF-0D1B-421B-9F1F-22CAEF016966}">
      <dgm:prSet/>
      <dgm:spPr/>
    </dgm:pt>
    <dgm:pt modelId="{249787E2-3CB1-4052-9A5E-8627396AAE6A}" type="pres">
      <dgm:prSet presAssocID="{760D64F1-FC5E-4557-BB6D-8593801AF2EC}" presName="root" presStyleCnt="0">
        <dgm:presLayoutVars>
          <dgm:dir/>
          <dgm:resizeHandles val="exact"/>
        </dgm:presLayoutVars>
      </dgm:prSet>
      <dgm:spPr/>
    </dgm:pt>
    <dgm:pt modelId="{30DF186C-5B45-4E2F-BB25-FC1071BD1986}" type="pres">
      <dgm:prSet presAssocID="{2934B85C-DAAF-4437-89A1-9CD831C7183C}" presName="compNode" presStyleCnt="0"/>
      <dgm:spPr/>
    </dgm:pt>
    <dgm:pt modelId="{E12642C8-63BF-4502-9F14-0740A308F8E4}" type="pres">
      <dgm:prSet presAssocID="{2934B85C-DAAF-4437-89A1-9CD831C7183C}" presName="bgRect" presStyleLbl="bgShp" presStyleIdx="0" presStyleCnt="4"/>
      <dgm:spPr/>
    </dgm:pt>
    <dgm:pt modelId="{D54F9329-3994-4BAC-AB1A-7200E8F7E3A2}" type="pres">
      <dgm:prSet presAssocID="{2934B85C-DAAF-4437-89A1-9CD831C718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8E60980A-FD8E-472A-AC84-B779B8958F24}" type="pres">
      <dgm:prSet presAssocID="{2934B85C-DAAF-4437-89A1-9CD831C7183C}" presName="spaceRect" presStyleCnt="0"/>
      <dgm:spPr/>
    </dgm:pt>
    <dgm:pt modelId="{7D8FC65B-E1FE-4FB4-A440-FFE22C2BC868}" type="pres">
      <dgm:prSet presAssocID="{2934B85C-DAAF-4437-89A1-9CD831C7183C}" presName="parTx" presStyleLbl="revTx" presStyleIdx="0" presStyleCnt="4">
        <dgm:presLayoutVars>
          <dgm:chMax val="0"/>
          <dgm:chPref val="0"/>
        </dgm:presLayoutVars>
      </dgm:prSet>
      <dgm:spPr/>
    </dgm:pt>
    <dgm:pt modelId="{1F4B86D2-870C-402C-A791-3505FF45F46C}" type="pres">
      <dgm:prSet presAssocID="{6A5DB80A-5BD5-4000-9D3E-B5AE955C8B1A}" presName="sibTrans" presStyleCnt="0"/>
      <dgm:spPr/>
    </dgm:pt>
    <dgm:pt modelId="{FA394B63-775D-45D3-A2DD-1785C887C29D}" type="pres">
      <dgm:prSet presAssocID="{8B1199AA-FDDF-4549-BED7-6B05EFFE039F}" presName="compNode" presStyleCnt="0"/>
      <dgm:spPr/>
    </dgm:pt>
    <dgm:pt modelId="{65437B9C-A07B-46F4-ABBC-3E3FE6D58F90}" type="pres">
      <dgm:prSet presAssocID="{8B1199AA-FDDF-4549-BED7-6B05EFFE039F}" presName="bgRect" presStyleLbl="bgShp" presStyleIdx="1" presStyleCnt="4"/>
      <dgm:spPr/>
    </dgm:pt>
    <dgm:pt modelId="{B2BB6794-4C2F-4229-A62E-C9320E85BC8E}" type="pres">
      <dgm:prSet presAssocID="{8B1199AA-FDDF-4549-BED7-6B05EFFE03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80611CB-2BB8-4D62-9072-1A1FDC3659E8}" type="pres">
      <dgm:prSet presAssocID="{8B1199AA-FDDF-4549-BED7-6B05EFFE039F}" presName="spaceRect" presStyleCnt="0"/>
      <dgm:spPr/>
    </dgm:pt>
    <dgm:pt modelId="{8E8E68C0-0DA9-4582-8FD8-3ADC94413726}" type="pres">
      <dgm:prSet presAssocID="{8B1199AA-FDDF-4549-BED7-6B05EFFE039F}" presName="parTx" presStyleLbl="revTx" presStyleIdx="1" presStyleCnt="4">
        <dgm:presLayoutVars>
          <dgm:chMax val="0"/>
          <dgm:chPref val="0"/>
        </dgm:presLayoutVars>
      </dgm:prSet>
      <dgm:spPr/>
    </dgm:pt>
    <dgm:pt modelId="{B26AD9A2-0E96-4308-9178-BC2B2517D060}" type="pres">
      <dgm:prSet presAssocID="{66EB7008-3ACF-43D6-ADBA-0DEA9FBA1134}" presName="sibTrans" presStyleCnt="0"/>
      <dgm:spPr/>
    </dgm:pt>
    <dgm:pt modelId="{EC219322-0122-46E8-B05B-6D056B027357}" type="pres">
      <dgm:prSet presAssocID="{32BED276-92C8-43B0-A9A2-AB7B0790AC7E}" presName="compNode" presStyleCnt="0"/>
      <dgm:spPr/>
    </dgm:pt>
    <dgm:pt modelId="{299A0B3D-2CF7-4668-8982-ABAC3A05D343}" type="pres">
      <dgm:prSet presAssocID="{32BED276-92C8-43B0-A9A2-AB7B0790AC7E}" presName="bgRect" presStyleLbl="bgShp" presStyleIdx="2" presStyleCnt="4"/>
      <dgm:spPr/>
    </dgm:pt>
    <dgm:pt modelId="{99940BB2-3DFE-45D2-9732-B44A570ADE2B}" type="pres">
      <dgm:prSet presAssocID="{32BED276-92C8-43B0-A9A2-AB7B0790AC7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E6805D3-FFB1-4F86-A553-37CBCDF6DCF0}" type="pres">
      <dgm:prSet presAssocID="{32BED276-92C8-43B0-A9A2-AB7B0790AC7E}" presName="spaceRect" presStyleCnt="0"/>
      <dgm:spPr/>
    </dgm:pt>
    <dgm:pt modelId="{7BFEF88E-1B69-4704-9D8D-798383889BA7}" type="pres">
      <dgm:prSet presAssocID="{32BED276-92C8-43B0-A9A2-AB7B0790AC7E}" presName="parTx" presStyleLbl="revTx" presStyleIdx="2" presStyleCnt="4">
        <dgm:presLayoutVars>
          <dgm:chMax val="0"/>
          <dgm:chPref val="0"/>
        </dgm:presLayoutVars>
      </dgm:prSet>
      <dgm:spPr/>
    </dgm:pt>
    <dgm:pt modelId="{1938BD11-4652-4424-B302-167084560008}" type="pres">
      <dgm:prSet presAssocID="{5F1683D7-C803-4EC6-9556-56C0896B763F}" presName="sibTrans" presStyleCnt="0"/>
      <dgm:spPr/>
    </dgm:pt>
    <dgm:pt modelId="{A1A547B1-F966-40B2-BDBE-D47C22530F7D}" type="pres">
      <dgm:prSet presAssocID="{1F771E0E-E13C-4B66-830F-43ABBA065510}" presName="compNode" presStyleCnt="0"/>
      <dgm:spPr/>
    </dgm:pt>
    <dgm:pt modelId="{E1FCCED3-1DC5-4C49-A8DD-181A5839ED62}" type="pres">
      <dgm:prSet presAssocID="{1F771E0E-E13C-4B66-830F-43ABBA065510}" presName="bgRect" presStyleLbl="bgShp" presStyleIdx="3" presStyleCnt="4"/>
      <dgm:spPr/>
    </dgm:pt>
    <dgm:pt modelId="{00AE48F3-FEEB-4752-AA65-E9ACBC75BF05}" type="pres">
      <dgm:prSet presAssocID="{1F771E0E-E13C-4B66-830F-43ABBA0655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9E424F29-8DC3-403B-83A9-B32A10D1C80B}" type="pres">
      <dgm:prSet presAssocID="{1F771E0E-E13C-4B66-830F-43ABBA065510}" presName="spaceRect" presStyleCnt="0"/>
      <dgm:spPr/>
    </dgm:pt>
    <dgm:pt modelId="{C85D7F55-4951-4012-BD21-34C54DD1EEA9}" type="pres">
      <dgm:prSet presAssocID="{1F771E0E-E13C-4B66-830F-43ABBA06551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AFA5B24-7A1F-47C7-8B23-47389C2FF6FC}" type="presOf" srcId="{760D64F1-FC5E-4557-BB6D-8593801AF2EC}" destId="{249787E2-3CB1-4052-9A5E-8627396AAE6A}" srcOrd="0" destOrd="0" presId="urn:microsoft.com/office/officeart/2018/2/layout/IconVerticalSolidList"/>
    <dgm:cxn modelId="{31BACE36-E220-4773-B089-D8007C4DBED1}" type="presOf" srcId="{8B1199AA-FDDF-4549-BED7-6B05EFFE039F}" destId="{8E8E68C0-0DA9-4582-8FD8-3ADC94413726}" srcOrd="0" destOrd="0" presId="urn:microsoft.com/office/officeart/2018/2/layout/IconVerticalSolidList"/>
    <dgm:cxn modelId="{9099F36C-A69F-4513-BFC7-ED986AA0F04A}" type="presOf" srcId="{1F771E0E-E13C-4B66-830F-43ABBA065510}" destId="{C85D7F55-4951-4012-BD21-34C54DD1EEA9}" srcOrd="0" destOrd="0" presId="urn:microsoft.com/office/officeart/2018/2/layout/IconVerticalSolidList"/>
    <dgm:cxn modelId="{77D24892-47F9-4CA6-84DF-21EF28C5B202}" srcId="{760D64F1-FC5E-4557-BB6D-8593801AF2EC}" destId="{2934B85C-DAAF-4437-89A1-9CD831C7183C}" srcOrd="0" destOrd="0" parTransId="{5B3EFF70-92A5-4735-9EF2-DB4C77B8BC71}" sibTransId="{6A5DB80A-5BD5-4000-9D3E-B5AE955C8B1A}"/>
    <dgm:cxn modelId="{87C8E797-4660-4BD4-9667-6A0D649EED65}" srcId="{760D64F1-FC5E-4557-BB6D-8593801AF2EC}" destId="{8B1199AA-FDDF-4549-BED7-6B05EFFE039F}" srcOrd="1" destOrd="0" parTransId="{133C8965-B0D8-4DE4-ABDD-30D8F7412650}" sibTransId="{66EB7008-3ACF-43D6-ADBA-0DEA9FBA1134}"/>
    <dgm:cxn modelId="{C129EC9C-34B3-4256-87B1-C14E0BF39E20}" srcId="{760D64F1-FC5E-4557-BB6D-8593801AF2EC}" destId="{32BED276-92C8-43B0-A9A2-AB7B0790AC7E}" srcOrd="2" destOrd="0" parTransId="{5715EC74-9F5C-41D0-BD4A-B9FD3CDEFC30}" sibTransId="{5F1683D7-C803-4EC6-9556-56C0896B763F}"/>
    <dgm:cxn modelId="{EF7D67C2-B8A0-402C-BCAA-C505FF10EB24}" type="presOf" srcId="{2934B85C-DAAF-4437-89A1-9CD831C7183C}" destId="{7D8FC65B-E1FE-4FB4-A440-FFE22C2BC868}" srcOrd="0" destOrd="0" presId="urn:microsoft.com/office/officeart/2018/2/layout/IconVerticalSolidList"/>
    <dgm:cxn modelId="{9B1265D2-9538-415E-BA5A-577A1D28AC86}" type="presOf" srcId="{32BED276-92C8-43B0-A9A2-AB7B0790AC7E}" destId="{7BFEF88E-1B69-4704-9D8D-798383889BA7}" srcOrd="0" destOrd="0" presId="urn:microsoft.com/office/officeart/2018/2/layout/IconVerticalSolidList"/>
    <dgm:cxn modelId="{2B945CEF-0D1B-421B-9F1F-22CAEF016966}" srcId="{760D64F1-FC5E-4557-BB6D-8593801AF2EC}" destId="{1F771E0E-E13C-4B66-830F-43ABBA065510}" srcOrd="3" destOrd="0" parTransId="{CB5BDA78-9C11-4B1F-A73C-227A060270E1}" sibTransId="{16861A19-518D-475C-855C-B9F17C8212E2}"/>
    <dgm:cxn modelId="{E6F6CE2E-3658-4BE9-9E98-09B72679462D}" type="presParOf" srcId="{249787E2-3CB1-4052-9A5E-8627396AAE6A}" destId="{30DF186C-5B45-4E2F-BB25-FC1071BD1986}" srcOrd="0" destOrd="0" presId="urn:microsoft.com/office/officeart/2018/2/layout/IconVerticalSolidList"/>
    <dgm:cxn modelId="{B52B5271-5C1A-4A48-9027-374E7FF0E770}" type="presParOf" srcId="{30DF186C-5B45-4E2F-BB25-FC1071BD1986}" destId="{E12642C8-63BF-4502-9F14-0740A308F8E4}" srcOrd="0" destOrd="0" presId="urn:microsoft.com/office/officeart/2018/2/layout/IconVerticalSolidList"/>
    <dgm:cxn modelId="{7137358F-E76C-4898-B9A7-BBFA059ECB74}" type="presParOf" srcId="{30DF186C-5B45-4E2F-BB25-FC1071BD1986}" destId="{D54F9329-3994-4BAC-AB1A-7200E8F7E3A2}" srcOrd="1" destOrd="0" presId="urn:microsoft.com/office/officeart/2018/2/layout/IconVerticalSolidList"/>
    <dgm:cxn modelId="{35A8A992-1CCE-48AD-B408-9ACD55F588D2}" type="presParOf" srcId="{30DF186C-5B45-4E2F-BB25-FC1071BD1986}" destId="{8E60980A-FD8E-472A-AC84-B779B8958F24}" srcOrd="2" destOrd="0" presId="urn:microsoft.com/office/officeart/2018/2/layout/IconVerticalSolidList"/>
    <dgm:cxn modelId="{3E063112-A2D1-44AE-A844-7C367CF1C165}" type="presParOf" srcId="{30DF186C-5B45-4E2F-BB25-FC1071BD1986}" destId="{7D8FC65B-E1FE-4FB4-A440-FFE22C2BC868}" srcOrd="3" destOrd="0" presId="urn:microsoft.com/office/officeart/2018/2/layout/IconVerticalSolidList"/>
    <dgm:cxn modelId="{8E413977-2DB9-4684-8FE0-898C5D90AAE5}" type="presParOf" srcId="{249787E2-3CB1-4052-9A5E-8627396AAE6A}" destId="{1F4B86D2-870C-402C-A791-3505FF45F46C}" srcOrd="1" destOrd="0" presId="urn:microsoft.com/office/officeart/2018/2/layout/IconVerticalSolidList"/>
    <dgm:cxn modelId="{5F608F64-85B9-4787-B5AD-431C5F23260D}" type="presParOf" srcId="{249787E2-3CB1-4052-9A5E-8627396AAE6A}" destId="{FA394B63-775D-45D3-A2DD-1785C887C29D}" srcOrd="2" destOrd="0" presId="urn:microsoft.com/office/officeart/2018/2/layout/IconVerticalSolidList"/>
    <dgm:cxn modelId="{F38ADC98-2E13-4153-A2EC-08C9EC5ACCB6}" type="presParOf" srcId="{FA394B63-775D-45D3-A2DD-1785C887C29D}" destId="{65437B9C-A07B-46F4-ABBC-3E3FE6D58F90}" srcOrd="0" destOrd="0" presId="urn:microsoft.com/office/officeart/2018/2/layout/IconVerticalSolidList"/>
    <dgm:cxn modelId="{B19E4696-DD83-40E2-8742-4DE8B92FD60C}" type="presParOf" srcId="{FA394B63-775D-45D3-A2DD-1785C887C29D}" destId="{B2BB6794-4C2F-4229-A62E-C9320E85BC8E}" srcOrd="1" destOrd="0" presId="urn:microsoft.com/office/officeart/2018/2/layout/IconVerticalSolidList"/>
    <dgm:cxn modelId="{6224F083-8341-44C1-AA7E-6895F05B20F8}" type="presParOf" srcId="{FA394B63-775D-45D3-A2DD-1785C887C29D}" destId="{F80611CB-2BB8-4D62-9072-1A1FDC3659E8}" srcOrd="2" destOrd="0" presId="urn:microsoft.com/office/officeart/2018/2/layout/IconVerticalSolidList"/>
    <dgm:cxn modelId="{017F9D78-DEFC-4C1F-B608-4E4FCCEB6C20}" type="presParOf" srcId="{FA394B63-775D-45D3-A2DD-1785C887C29D}" destId="{8E8E68C0-0DA9-4582-8FD8-3ADC94413726}" srcOrd="3" destOrd="0" presId="urn:microsoft.com/office/officeart/2018/2/layout/IconVerticalSolidList"/>
    <dgm:cxn modelId="{364FDB48-14E0-49BA-9978-64929C54D328}" type="presParOf" srcId="{249787E2-3CB1-4052-9A5E-8627396AAE6A}" destId="{B26AD9A2-0E96-4308-9178-BC2B2517D060}" srcOrd="3" destOrd="0" presId="urn:microsoft.com/office/officeart/2018/2/layout/IconVerticalSolidList"/>
    <dgm:cxn modelId="{3DC4DFEA-59C1-4881-9F91-E94D0087C025}" type="presParOf" srcId="{249787E2-3CB1-4052-9A5E-8627396AAE6A}" destId="{EC219322-0122-46E8-B05B-6D056B027357}" srcOrd="4" destOrd="0" presId="urn:microsoft.com/office/officeart/2018/2/layout/IconVerticalSolidList"/>
    <dgm:cxn modelId="{3B756E4D-FED6-48D7-BD5B-02ADBAB60A79}" type="presParOf" srcId="{EC219322-0122-46E8-B05B-6D056B027357}" destId="{299A0B3D-2CF7-4668-8982-ABAC3A05D343}" srcOrd="0" destOrd="0" presId="urn:microsoft.com/office/officeart/2018/2/layout/IconVerticalSolidList"/>
    <dgm:cxn modelId="{977E9FA6-8435-4994-9195-B1A42DC5196E}" type="presParOf" srcId="{EC219322-0122-46E8-B05B-6D056B027357}" destId="{99940BB2-3DFE-45D2-9732-B44A570ADE2B}" srcOrd="1" destOrd="0" presId="urn:microsoft.com/office/officeart/2018/2/layout/IconVerticalSolidList"/>
    <dgm:cxn modelId="{D30F7DC6-81C6-45D0-B800-CD853F3D8B28}" type="presParOf" srcId="{EC219322-0122-46E8-B05B-6D056B027357}" destId="{FE6805D3-FFB1-4F86-A553-37CBCDF6DCF0}" srcOrd="2" destOrd="0" presId="urn:microsoft.com/office/officeart/2018/2/layout/IconVerticalSolidList"/>
    <dgm:cxn modelId="{595737E5-4D58-4669-B75E-452DA8D949D4}" type="presParOf" srcId="{EC219322-0122-46E8-B05B-6D056B027357}" destId="{7BFEF88E-1B69-4704-9D8D-798383889BA7}" srcOrd="3" destOrd="0" presId="urn:microsoft.com/office/officeart/2018/2/layout/IconVerticalSolidList"/>
    <dgm:cxn modelId="{39CB4DC0-8701-469E-A06A-D68571E34FCE}" type="presParOf" srcId="{249787E2-3CB1-4052-9A5E-8627396AAE6A}" destId="{1938BD11-4652-4424-B302-167084560008}" srcOrd="5" destOrd="0" presId="urn:microsoft.com/office/officeart/2018/2/layout/IconVerticalSolidList"/>
    <dgm:cxn modelId="{43403F0E-8272-421D-862C-002C08E6925D}" type="presParOf" srcId="{249787E2-3CB1-4052-9A5E-8627396AAE6A}" destId="{A1A547B1-F966-40B2-BDBE-D47C22530F7D}" srcOrd="6" destOrd="0" presId="urn:microsoft.com/office/officeart/2018/2/layout/IconVerticalSolidList"/>
    <dgm:cxn modelId="{AA7F7E18-EAF3-4F44-A26C-FC262B95CA99}" type="presParOf" srcId="{A1A547B1-F966-40B2-BDBE-D47C22530F7D}" destId="{E1FCCED3-1DC5-4C49-A8DD-181A5839ED62}" srcOrd="0" destOrd="0" presId="urn:microsoft.com/office/officeart/2018/2/layout/IconVerticalSolidList"/>
    <dgm:cxn modelId="{A75CB1F6-80FC-40A9-AE47-3C58CFFA0440}" type="presParOf" srcId="{A1A547B1-F966-40B2-BDBE-D47C22530F7D}" destId="{00AE48F3-FEEB-4752-AA65-E9ACBC75BF05}" srcOrd="1" destOrd="0" presId="urn:microsoft.com/office/officeart/2018/2/layout/IconVerticalSolidList"/>
    <dgm:cxn modelId="{6EB082B3-0621-4626-8CF6-19EB938E4D71}" type="presParOf" srcId="{A1A547B1-F966-40B2-BDBE-D47C22530F7D}" destId="{9E424F29-8DC3-403B-83A9-B32A10D1C80B}" srcOrd="2" destOrd="0" presId="urn:microsoft.com/office/officeart/2018/2/layout/IconVerticalSolidList"/>
    <dgm:cxn modelId="{C53EEF9D-A987-4A17-83B1-2BBCB5B06C73}" type="presParOf" srcId="{A1A547B1-F966-40B2-BDBE-D47C22530F7D}" destId="{C85D7F55-4951-4012-BD21-34C54DD1EE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2A106A-4E2D-4596-8068-4AB8D02EEA62}" type="doc">
      <dgm:prSet loTypeId="urn:microsoft.com/office/officeart/2005/8/layout/process2" loCatId="process" qsTypeId="urn:microsoft.com/office/officeart/2005/8/quickstyle/simple3" qsCatId="simple" csTypeId="urn:microsoft.com/office/officeart/2005/8/colors/accent1_5" csCatId="accent1" phldr="1"/>
      <dgm:spPr/>
    </dgm:pt>
    <dgm:pt modelId="{CBC91B67-6C92-453F-97F7-9816AFE0A4A3}">
      <dgm:prSet phldrT="[Text]" phldr="0"/>
      <dgm:spPr/>
      <dgm:t>
        <a:bodyPr/>
        <a:lstStyle/>
        <a:p>
          <a:r>
            <a:rPr lang="en-US" err="1">
              <a:latin typeface="Posterama"/>
            </a:rPr>
            <a:t>DEGList</a:t>
          </a:r>
          <a:r>
            <a:rPr lang="en-US">
              <a:latin typeface="Posterama"/>
            </a:rPr>
            <a:t>()</a:t>
          </a:r>
          <a:endParaRPr lang="en-US"/>
        </a:p>
      </dgm:t>
    </dgm:pt>
    <dgm:pt modelId="{C1094F67-8DF6-4756-B944-A7CE5795BF7A}" type="parTrans" cxnId="{AC8B17C4-DDE5-474E-984E-37040B0D8A04}">
      <dgm:prSet/>
      <dgm:spPr/>
    </dgm:pt>
    <dgm:pt modelId="{7DD36514-13D4-4D4F-9C45-25772F2BE17B}" type="sibTrans" cxnId="{AC8B17C4-DDE5-474E-984E-37040B0D8A04}">
      <dgm:prSet/>
      <dgm:spPr/>
      <dgm:t>
        <a:bodyPr/>
        <a:lstStyle/>
        <a:p>
          <a:endParaRPr lang="en-US"/>
        </a:p>
      </dgm:t>
    </dgm:pt>
    <dgm:pt modelId="{159DE8BF-883C-442F-BADB-8A452766CA25}">
      <dgm:prSet phldrT="[Text]" phldr="0"/>
      <dgm:spPr/>
      <dgm:t>
        <a:bodyPr/>
        <a:lstStyle/>
        <a:p>
          <a:r>
            <a:rPr lang="en-US" err="1">
              <a:latin typeface="Posterama"/>
            </a:rPr>
            <a:t>Model.matrix</a:t>
          </a:r>
          <a:r>
            <a:rPr lang="en-US">
              <a:latin typeface="Posterama"/>
            </a:rPr>
            <a:t>()</a:t>
          </a:r>
          <a:endParaRPr lang="en-US"/>
        </a:p>
      </dgm:t>
    </dgm:pt>
    <dgm:pt modelId="{47BE1235-A3A4-4CCF-96EE-C487C60D3030}" type="parTrans" cxnId="{28C8F48E-515A-4DFB-8623-0D2F40B8ACC7}">
      <dgm:prSet/>
      <dgm:spPr/>
    </dgm:pt>
    <dgm:pt modelId="{82BF3B4C-F651-4A99-B9CF-FC3BAF73EB1F}" type="sibTrans" cxnId="{28C8F48E-515A-4DFB-8623-0D2F40B8ACC7}">
      <dgm:prSet/>
      <dgm:spPr/>
      <dgm:t>
        <a:bodyPr/>
        <a:lstStyle/>
        <a:p>
          <a:endParaRPr lang="en-US"/>
        </a:p>
      </dgm:t>
    </dgm:pt>
    <dgm:pt modelId="{7B741B12-2F72-4D55-A277-5A74BE724662}">
      <dgm:prSet phldrT="[Text]" phldr="0"/>
      <dgm:spPr/>
      <dgm:t>
        <a:bodyPr/>
        <a:lstStyle/>
        <a:p>
          <a:pPr rtl="0"/>
          <a:r>
            <a:rPr lang="en-US">
              <a:latin typeface="Posterama"/>
            </a:rPr>
            <a:t>Voom()</a:t>
          </a:r>
          <a:endParaRPr lang="en-US"/>
        </a:p>
      </dgm:t>
    </dgm:pt>
    <dgm:pt modelId="{C8319A8A-9F7E-405F-8FB4-B3D56F7E8B78}" type="parTrans" cxnId="{01E73D77-46E4-42A9-8D11-CDB29FCB961C}">
      <dgm:prSet/>
      <dgm:spPr/>
    </dgm:pt>
    <dgm:pt modelId="{60E5A2E5-4B4D-42BA-A5AD-BF92FAE0E875}" type="sibTrans" cxnId="{01E73D77-46E4-42A9-8D11-CDB29FCB961C}">
      <dgm:prSet/>
      <dgm:spPr/>
      <dgm:t>
        <a:bodyPr/>
        <a:lstStyle/>
        <a:p>
          <a:endParaRPr lang="en-US"/>
        </a:p>
      </dgm:t>
    </dgm:pt>
    <dgm:pt modelId="{26D83E96-C403-4A84-8CF5-3CEFED8607A1}">
      <dgm:prSet phldr="0"/>
      <dgm:spPr/>
      <dgm:t>
        <a:bodyPr/>
        <a:lstStyle/>
        <a:p>
          <a:r>
            <a:rPr lang="en-US">
              <a:latin typeface="Posterama"/>
            </a:rPr>
            <a:t>Lmfit()</a:t>
          </a:r>
        </a:p>
      </dgm:t>
    </dgm:pt>
    <dgm:pt modelId="{FD8581E2-175B-44F5-993D-68E32D123753}" type="parTrans" cxnId="{6CAD553D-B21E-4ED4-8556-B0C5CCE07F79}">
      <dgm:prSet/>
      <dgm:spPr/>
    </dgm:pt>
    <dgm:pt modelId="{26EA2FBB-6FA2-40BE-8722-3944E00009EB}" type="sibTrans" cxnId="{6CAD553D-B21E-4ED4-8556-B0C5CCE07F79}">
      <dgm:prSet/>
      <dgm:spPr/>
      <dgm:t>
        <a:bodyPr/>
        <a:lstStyle/>
        <a:p>
          <a:endParaRPr lang="en-US"/>
        </a:p>
      </dgm:t>
    </dgm:pt>
    <dgm:pt modelId="{1F5F426C-3E3B-429C-AC25-609E192D9EDC}">
      <dgm:prSet phldr="0"/>
      <dgm:spPr/>
      <dgm:t>
        <a:bodyPr/>
        <a:lstStyle/>
        <a:p>
          <a:pPr rtl="0"/>
          <a:r>
            <a:rPr lang="en-US" err="1">
              <a:latin typeface="Posterama"/>
            </a:rPr>
            <a:t>MakeContrasts</a:t>
          </a:r>
          <a:r>
            <a:rPr lang="en-US">
              <a:latin typeface="Posterama"/>
            </a:rPr>
            <a:t>() + </a:t>
          </a:r>
          <a:r>
            <a:rPr lang="en-US" err="1">
              <a:latin typeface="Posterama"/>
            </a:rPr>
            <a:t>Contrasts.fit</a:t>
          </a:r>
          <a:r>
            <a:rPr lang="en-US">
              <a:latin typeface="Posterama"/>
            </a:rPr>
            <a:t>()</a:t>
          </a:r>
        </a:p>
      </dgm:t>
    </dgm:pt>
    <dgm:pt modelId="{F46FC949-7CB2-40E2-A290-6103535B64D2}" type="parTrans" cxnId="{9FAEC6B8-FB97-4EF1-8232-3C9C5A249D91}">
      <dgm:prSet/>
      <dgm:spPr/>
    </dgm:pt>
    <dgm:pt modelId="{8F3FE920-DFC5-4797-8518-DFAE36CDA916}" type="sibTrans" cxnId="{9FAEC6B8-FB97-4EF1-8232-3C9C5A249D91}">
      <dgm:prSet/>
      <dgm:spPr/>
      <dgm:t>
        <a:bodyPr/>
        <a:lstStyle/>
        <a:p>
          <a:endParaRPr lang="en-US"/>
        </a:p>
      </dgm:t>
    </dgm:pt>
    <dgm:pt modelId="{7717A627-D1D9-4A88-9230-BD28B2862DD1}">
      <dgm:prSet phldr="0"/>
      <dgm:spPr/>
      <dgm:t>
        <a:bodyPr/>
        <a:lstStyle/>
        <a:p>
          <a:pPr rtl="0"/>
          <a:r>
            <a:rPr lang="en-US">
              <a:latin typeface="Posterama"/>
            </a:rPr>
            <a:t>Bayes analysis</a:t>
          </a:r>
        </a:p>
      </dgm:t>
    </dgm:pt>
    <dgm:pt modelId="{7F14ADCC-C5D2-4B97-9CD7-CDCCD0199D04}" type="parTrans" cxnId="{D0B6C64A-6CD6-4DC1-BAEE-53CF51387AA3}">
      <dgm:prSet/>
      <dgm:spPr/>
    </dgm:pt>
    <dgm:pt modelId="{CEA72179-E347-4D8E-97EF-329F76A8A8B0}" type="sibTrans" cxnId="{D0B6C64A-6CD6-4DC1-BAEE-53CF51387AA3}">
      <dgm:prSet/>
      <dgm:spPr/>
    </dgm:pt>
    <dgm:pt modelId="{73B268C5-8437-478D-9B01-FF389A6F37C7}" type="pres">
      <dgm:prSet presAssocID="{DB2A106A-4E2D-4596-8068-4AB8D02EEA62}" presName="linearFlow" presStyleCnt="0">
        <dgm:presLayoutVars>
          <dgm:resizeHandles val="exact"/>
        </dgm:presLayoutVars>
      </dgm:prSet>
      <dgm:spPr/>
    </dgm:pt>
    <dgm:pt modelId="{3D3E94A6-5662-4604-8F7D-8D4728E0317C}" type="pres">
      <dgm:prSet presAssocID="{CBC91B67-6C92-453F-97F7-9816AFE0A4A3}" presName="node" presStyleLbl="node1" presStyleIdx="0" presStyleCnt="6">
        <dgm:presLayoutVars>
          <dgm:bulletEnabled val="1"/>
        </dgm:presLayoutVars>
      </dgm:prSet>
      <dgm:spPr/>
    </dgm:pt>
    <dgm:pt modelId="{1FC053A2-53AE-4E39-B021-A153BB305679}" type="pres">
      <dgm:prSet presAssocID="{7DD36514-13D4-4D4F-9C45-25772F2BE17B}" presName="sibTrans" presStyleLbl="sibTrans2D1" presStyleIdx="0" presStyleCnt="5"/>
      <dgm:spPr/>
    </dgm:pt>
    <dgm:pt modelId="{1FB70D89-1A6E-4A07-AAC7-AC46CD6961FB}" type="pres">
      <dgm:prSet presAssocID="{7DD36514-13D4-4D4F-9C45-25772F2BE17B}" presName="connectorText" presStyleLbl="sibTrans2D1" presStyleIdx="0" presStyleCnt="5"/>
      <dgm:spPr/>
    </dgm:pt>
    <dgm:pt modelId="{1EEA085E-7827-4EA8-A9BD-EB17E6801923}" type="pres">
      <dgm:prSet presAssocID="{159DE8BF-883C-442F-BADB-8A452766CA25}" presName="node" presStyleLbl="node1" presStyleIdx="1" presStyleCnt="6">
        <dgm:presLayoutVars>
          <dgm:bulletEnabled val="1"/>
        </dgm:presLayoutVars>
      </dgm:prSet>
      <dgm:spPr/>
    </dgm:pt>
    <dgm:pt modelId="{084AB467-AD99-4813-99D0-C830D1378CE0}" type="pres">
      <dgm:prSet presAssocID="{82BF3B4C-F651-4A99-B9CF-FC3BAF73EB1F}" presName="sibTrans" presStyleLbl="sibTrans2D1" presStyleIdx="1" presStyleCnt="5"/>
      <dgm:spPr/>
    </dgm:pt>
    <dgm:pt modelId="{C8E0D366-A676-46BB-B9B0-0DE819EEB757}" type="pres">
      <dgm:prSet presAssocID="{82BF3B4C-F651-4A99-B9CF-FC3BAF73EB1F}" presName="connectorText" presStyleLbl="sibTrans2D1" presStyleIdx="1" presStyleCnt="5"/>
      <dgm:spPr/>
    </dgm:pt>
    <dgm:pt modelId="{061BCD6D-1DC9-41D4-967C-8B842BC0114A}" type="pres">
      <dgm:prSet presAssocID="{7B741B12-2F72-4D55-A277-5A74BE724662}" presName="node" presStyleLbl="node1" presStyleIdx="2" presStyleCnt="6">
        <dgm:presLayoutVars>
          <dgm:bulletEnabled val="1"/>
        </dgm:presLayoutVars>
      </dgm:prSet>
      <dgm:spPr/>
    </dgm:pt>
    <dgm:pt modelId="{1778D65A-D1F7-4821-90C1-5743983C2273}" type="pres">
      <dgm:prSet presAssocID="{60E5A2E5-4B4D-42BA-A5AD-BF92FAE0E875}" presName="sibTrans" presStyleLbl="sibTrans2D1" presStyleIdx="2" presStyleCnt="5"/>
      <dgm:spPr/>
    </dgm:pt>
    <dgm:pt modelId="{F4602230-2F84-40A0-B0BA-FF4112C047E6}" type="pres">
      <dgm:prSet presAssocID="{60E5A2E5-4B4D-42BA-A5AD-BF92FAE0E875}" presName="connectorText" presStyleLbl="sibTrans2D1" presStyleIdx="2" presStyleCnt="5"/>
      <dgm:spPr/>
    </dgm:pt>
    <dgm:pt modelId="{2B85206B-EDCE-4C17-A032-4469833A9AB3}" type="pres">
      <dgm:prSet presAssocID="{26D83E96-C403-4A84-8CF5-3CEFED8607A1}" presName="node" presStyleLbl="node1" presStyleIdx="3" presStyleCnt="6">
        <dgm:presLayoutVars>
          <dgm:bulletEnabled val="1"/>
        </dgm:presLayoutVars>
      </dgm:prSet>
      <dgm:spPr/>
    </dgm:pt>
    <dgm:pt modelId="{C71F26CC-194A-45D4-9C37-5C5FC8E9C5AB}" type="pres">
      <dgm:prSet presAssocID="{26EA2FBB-6FA2-40BE-8722-3944E00009EB}" presName="sibTrans" presStyleLbl="sibTrans2D1" presStyleIdx="3" presStyleCnt="5"/>
      <dgm:spPr/>
    </dgm:pt>
    <dgm:pt modelId="{4E331041-EAB1-430F-B114-41C9B9964A0C}" type="pres">
      <dgm:prSet presAssocID="{26EA2FBB-6FA2-40BE-8722-3944E00009EB}" presName="connectorText" presStyleLbl="sibTrans2D1" presStyleIdx="3" presStyleCnt="5"/>
      <dgm:spPr/>
    </dgm:pt>
    <dgm:pt modelId="{CA722299-DB30-4E9E-9414-4C2FCAE84749}" type="pres">
      <dgm:prSet presAssocID="{1F5F426C-3E3B-429C-AC25-609E192D9EDC}" presName="node" presStyleLbl="node1" presStyleIdx="4" presStyleCnt="6">
        <dgm:presLayoutVars>
          <dgm:bulletEnabled val="1"/>
        </dgm:presLayoutVars>
      </dgm:prSet>
      <dgm:spPr/>
    </dgm:pt>
    <dgm:pt modelId="{1EEC9899-7414-46D6-BBA5-DDC88EBB763B}" type="pres">
      <dgm:prSet presAssocID="{8F3FE920-DFC5-4797-8518-DFAE36CDA916}" presName="sibTrans" presStyleLbl="sibTrans2D1" presStyleIdx="4" presStyleCnt="5"/>
      <dgm:spPr/>
    </dgm:pt>
    <dgm:pt modelId="{EC2714D6-2E15-4274-AB03-A6E440F8A4E8}" type="pres">
      <dgm:prSet presAssocID="{8F3FE920-DFC5-4797-8518-DFAE36CDA916}" presName="connectorText" presStyleLbl="sibTrans2D1" presStyleIdx="4" presStyleCnt="5"/>
      <dgm:spPr/>
    </dgm:pt>
    <dgm:pt modelId="{F640B609-D5A6-49F9-944B-235AF8BBC471}" type="pres">
      <dgm:prSet presAssocID="{7717A627-D1D9-4A88-9230-BD28B2862DD1}" presName="node" presStyleLbl="node1" presStyleIdx="5" presStyleCnt="6">
        <dgm:presLayoutVars>
          <dgm:bulletEnabled val="1"/>
        </dgm:presLayoutVars>
      </dgm:prSet>
      <dgm:spPr/>
    </dgm:pt>
  </dgm:ptLst>
  <dgm:cxnLst>
    <dgm:cxn modelId="{86CD2A17-48BE-4CCE-9DB7-EC3D603E8C2E}" type="presOf" srcId="{8F3FE920-DFC5-4797-8518-DFAE36CDA916}" destId="{EC2714D6-2E15-4274-AB03-A6E440F8A4E8}" srcOrd="1" destOrd="0" presId="urn:microsoft.com/office/officeart/2005/8/layout/process2"/>
    <dgm:cxn modelId="{B80C0D37-9046-4F89-BD6B-B16000B5D008}" type="presOf" srcId="{60E5A2E5-4B4D-42BA-A5AD-BF92FAE0E875}" destId="{F4602230-2F84-40A0-B0BA-FF4112C047E6}" srcOrd="1" destOrd="0" presId="urn:microsoft.com/office/officeart/2005/8/layout/process2"/>
    <dgm:cxn modelId="{6CAD553D-B21E-4ED4-8556-B0C5CCE07F79}" srcId="{DB2A106A-4E2D-4596-8068-4AB8D02EEA62}" destId="{26D83E96-C403-4A84-8CF5-3CEFED8607A1}" srcOrd="3" destOrd="0" parTransId="{FD8581E2-175B-44F5-993D-68E32D123753}" sibTransId="{26EA2FBB-6FA2-40BE-8722-3944E00009EB}"/>
    <dgm:cxn modelId="{F44E385B-9BDC-43FB-BF33-2F204479D9C1}" type="presOf" srcId="{26EA2FBB-6FA2-40BE-8722-3944E00009EB}" destId="{4E331041-EAB1-430F-B114-41C9B9964A0C}" srcOrd="1" destOrd="0" presId="urn:microsoft.com/office/officeart/2005/8/layout/process2"/>
    <dgm:cxn modelId="{68E1125E-9674-4F7D-9D17-91BC475B8888}" type="presOf" srcId="{60E5A2E5-4B4D-42BA-A5AD-BF92FAE0E875}" destId="{1778D65A-D1F7-4821-90C1-5743983C2273}" srcOrd="0" destOrd="0" presId="urn:microsoft.com/office/officeart/2005/8/layout/process2"/>
    <dgm:cxn modelId="{A1005A5F-42E0-4C30-86EF-6EC78CEEE85F}" type="presOf" srcId="{7DD36514-13D4-4D4F-9C45-25772F2BE17B}" destId="{1FC053A2-53AE-4E39-B021-A153BB305679}" srcOrd="0" destOrd="0" presId="urn:microsoft.com/office/officeart/2005/8/layout/process2"/>
    <dgm:cxn modelId="{61F1DD42-0A2A-4076-A0CA-A178D72CA77D}" type="presOf" srcId="{26D83E96-C403-4A84-8CF5-3CEFED8607A1}" destId="{2B85206B-EDCE-4C17-A032-4469833A9AB3}" srcOrd="0" destOrd="0" presId="urn:microsoft.com/office/officeart/2005/8/layout/process2"/>
    <dgm:cxn modelId="{A4573943-86C3-4A89-8DCD-07919AA1D35B}" type="presOf" srcId="{1F5F426C-3E3B-429C-AC25-609E192D9EDC}" destId="{CA722299-DB30-4E9E-9414-4C2FCAE84749}" srcOrd="0" destOrd="0" presId="urn:microsoft.com/office/officeart/2005/8/layout/process2"/>
    <dgm:cxn modelId="{48F16C43-6C5F-4E73-8D39-2DDCBF97CFC9}" type="presOf" srcId="{7717A627-D1D9-4A88-9230-BD28B2862DD1}" destId="{F640B609-D5A6-49F9-944B-235AF8BBC471}" srcOrd="0" destOrd="0" presId="urn:microsoft.com/office/officeart/2005/8/layout/process2"/>
    <dgm:cxn modelId="{1B73A46A-5022-4AD3-BF1D-27CFB008D472}" type="presOf" srcId="{8F3FE920-DFC5-4797-8518-DFAE36CDA916}" destId="{1EEC9899-7414-46D6-BBA5-DDC88EBB763B}" srcOrd="0" destOrd="0" presId="urn:microsoft.com/office/officeart/2005/8/layout/process2"/>
    <dgm:cxn modelId="{D0B6C64A-6CD6-4DC1-BAEE-53CF51387AA3}" srcId="{DB2A106A-4E2D-4596-8068-4AB8D02EEA62}" destId="{7717A627-D1D9-4A88-9230-BD28B2862DD1}" srcOrd="5" destOrd="0" parTransId="{7F14ADCC-C5D2-4B97-9CD7-CDCCD0199D04}" sibTransId="{CEA72179-E347-4D8E-97EF-329F76A8A8B0}"/>
    <dgm:cxn modelId="{46A92C70-4BCB-4159-9980-82BF9AE80D20}" type="presOf" srcId="{82BF3B4C-F651-4A99-B9CF-FC3BAF73EB1F}" destId="{C8E0D366-A676-46BB-B9B0-0DE819EEB757}" srcOrd="1" destOrd="0" presId="urn:microsoft.com/office/officeart/2005/8/layout/process2"/>
    <dgm:cxn modelId="{6A51BD54-961C-4DD1-8FCF-F35F8A0F4859}" type="presOf" srcId="{26EA2FBB-6FA2-40BE-8722-3944E00009EB}" destId="{C71F26CC-194A-45D4-9C37-5C5FC8E9C5AB}" srcOrd="0" destOrd="0" presId="urn:microsoft.com/office/officeart/2005/8/layout/process2"/>
    <dgm:cxn modelId="{01E73D77-46E4-42A9-8D11-CDB29FCB961C}" srcId="{DB2A106A-4E2D-4596-8068-4AB8D02EEA62}" destId="{7B741B12-2F72-4D55-A277-5A74BE724662}" srcOrd="2" destOrd="0" parTransId="{C8319A8A-9F7E-405F-8FB4-B3D56F7E8B78}" sibTransId="{60E5A2E5-4B4D-42BA-A5AD-BF92FAE0E875}"/>
    <dgm:cxn modelId="{E849B97E-0BF9-449A-9D08-F4E485223E32}" type="presOf" srcId="{159DE8BF-883C-442F-BADB-8A452766CA25}" destId="{1EEA085E-7827-4EA8-A9BD-EB17E6801923}" srcOrd="0" destOrd="0" presId="urn:microsoft.com/office/officeart/2005/8/layout/process2"/>
    <dgm:cxn modelId="{A1A8907F-4ECE-496C-8CDA-BA0D6813BE37}" type="presOf" srcId="{CBC91B67-6C92-453F-97F7-9816AFE0A4A3}" destId="{3D3E94A6-5662-4604-8F7D-8D4728E0317C}" srcOrd="0" destOrd="0" presId="urn:microsoft.com/office/officeart/2005/8/layout/process2"/>
    <dgm:cxn modelId="{28C8F48E-515A-4DFB-8623-0D2F40B8ACC7}" srcId="{DB2A106A-4E2D-4596-8068-4AB8D02EEA62}" destId="{159DE8BF-883C-442F-BADB-8A452766CA25}" srcOrd="1" destOrd="0" parTransId="{47BE1235-A3A4-4CCF-96EE-C487C60D3030}" sibTransId="{82BF3B4C-F651-4A99-B9CF-FC3BAF73EB1F}"/>
    <dgm:cxn modelId="{18B0E6AC-6990-4610-B80F-46D4B99976E7}" type="presOf" srcId="{7DD36514-13D4-4D4F-9C45-25772F2BE17B}" destId="{1FB70D89-1A6E-4A07-AAC7-AC46CD6961FB}" srcOrd="1" destOrd="0" presId="urn:microsoft.com/office/officeart/2005/8/layout/process2"/>
    <dgm:cxn modelId="{6987ABB4-C4E9-4F13-9E6D-6FC090F82632}" type="presOf" srcId="{7B741B12-2F72-4D55-A277-5A74BE724662}" destId="{061BCD6D-1DC9-41D4-967C-8B842BC0114A}" srcOrd="0" destOrd="0" presId="urn:microsoft.com/office/officeart/2005/8/layout/process2"/>
    <dgm:cxn modelId="{9FAEC6B8-FB97-4EF1-8232-3C9C5A249D91}" srcId="{DB2A106A-4E2D-4596-8068-4AB8D02EEA62}" destId="{1F5F426C-3E3B-429C-AC25-609E192D9EDC}" srcOrd="4" destOrd="0" parTransId="{F46FC949-7CB2-40E2-A290-6103535B64D2}" sibTransId="{8F3FE920-DFC5-4797-8518-DFAE36CDA916}"/>
    <dgm:cxn modelId="{77F330BB-811E-4601-AB20-D2FD7E1D811A}" type="presOf" srcId="{82BF3B4C-F651-4A99-B9CF-FC3BAF73EB1F}" destId="{084AB467-AD99-4813-99D0-C830D1378CE0}" srcOrd="0" destOrd="0" presId="urn:microsoft.com/office/officeart/2005/8/layout/process2"/>
    <dgm:cxn modelId="{AC8B17C4-DDE5-474E-984E-37040B0D8A04}" srcId="{DB2A106A-4E2D-4596-8068-4AB8D02EEA62}" destId="{CBC91B67-6C92-453F-97F7-9816AFE0A4A3}" srcOrd="0" destOrd="0" parTransId="{C1094F67-8DF6-4756-B944-A7CE5795BF7A}" sibTransId="{7DD36514-13D4-4D4F-9C45-25772F2BE17B}"/>
    <dgm:cxn modelId="{80BB50EE-9A65-448E-942C-81B670FAD2F7}" type="presOf" srcId="{DB2A106A-4E2D-4596-8068-4AB8D02EEA62}" destId="{73B268C5-8437-478D-9B01-FF389A6F37C7}" srcOrd="0" destOrd="0" presId="urn:microsoft.com/office/officeart/2005/8/layout/process2"/>
    <dgm:cxn modelId="{F55958D2-8AC0-47A1-9F24-435885E0A650}" type="presParOf" srcId="{73B268C5-8437-478D-9B01-FF389A6F37C7}" destId="{3D3E94A6-5662-4604-8F7D-8D4728E0317C}" srcOrd="0" destOrd="0" presId="urn:microsoft.com/office/officeart/2005/8/layout/process2"/>
    <dgm:cxn modelId="{87433F93-C997-4B22-89EF-3C377FF627B9}" type="presParOf" srcId="{73B268C5-8437-478D-9B01-FF389A6F37C7}" destId="{1FC053A2-53AE-4E39-B021-A153BB305679}" srcOrd="1" destOrd="0" presId="urn:microsoft.com/office/officeart/2005/8/layout/process2"/>
    <dgm:cxn modelId="{5493D515-E695-4F76-97D9-FC12C52BC45E}" type="presParOf" srcId="{1FC053A2-53AE-4E39-B021-A153BB305679}" destId="{1FB70D89-1A6E-4A07-AAC7-AC46CD6961FB}" srcOrd="0" destOrd="0" presId="urn:microsoft.com/office/officeart/2005/8/layout/process2"/>
    <dgm:cxn modelId="{2A03B994-EF45-4622-BDB7-8BB8B1EAF96F}" type="presParOf" srcId="{73B268C5-8437-478D-9B01-FF389A6F37C7}" destId="{1EEA085E-7827-4EA8-A9BD-EB17E6801923}" srcOrd="2" destOrd="0" presId="urn:microsoft.com/office/officeart/2005/8/layout/process2"/>
    <dgm:cxn modelId="{C8532E8B-F325-4E9E-A2C2-E84C893D8E52}" type="presParOf" srcId="{73B268C5-8437-478D-9B01-FF389A6F37C7}" destId="{084AB467-AD99-4813-99D0-C830D1378CE0}" srcOrd="3" destOrd="0" presId="urn:microsoft.com/office/officeart/2005/8/layout/process2"/>
    <dgm:cxn modelId="{EB77C44F-35A4-4D2D-AE69-F9BCD08A6877}" type="presParOf" srcId="{084AB467-AD99-4813-99D0-C830D1378CE0}" destId="{C8E0D366-A676-46BB-B9B0-0DE819EEB757}" srcOrd="0" destOrd="0" presId="urn:microsoft.com/office/officeart/2005/8/layout/process2"/>
    <dgm:cxn modelId="{D24771EF-8416-46A5-A1BD-04AE06B35596}" type="presParOf" srcId="{73B268C5-8437-478D-9B01-FF389A6F37C7}" destId="{061BCD6D-1DC9-41D4-967C-8B842BC0114A}" srcOrd="4" destOrd="0" presId="urn:microsoft.com/office/officeart/2005/8/layout/process2"/>
    <dgm:cxn modelId="{E1A3B20E-2F23-4FB6-B8F2-344F5CC25C02}" type="presParOf" srcId="{73B268C5-8437-478D-9B01-FF389A6F37C7}" destId="{1778D65A-D1F7-4821-90C1-5743983C2273}" srcOrd="5" destOrd="0" presId="urn:microsoft.com/office/officeart/2005/8/layout/process2"/>
    <dgm:cxn modelId="{0FDCF184-31C2-4FDE-9F19-A3E79072BC1B}" type="presParOf" srcId="{1778D65A-D1F7-4821-90C1-5743983C2273}" destId="{F4602230-2F84-40A0-B0BA-FF4112C047E6}" srcOrd="0" destOrd="0" presId="urn:microsoft.com/office/officeart/2005/8/layout/process2"/>
    <dgm:cxn modelId="{2C8CC816-67D9-4E1E-858E-92D55A0BAC8B}" type="presParOf" srcId="{73B268C5-8437-478D-9B01-FF389A6F37C7}" destId="{2B85206B-EDCE-4C17-A032-4469833A9AB3}" srcOrd="6" destOrd="0" presId="urn:microsoft.com/office/officeart/2005/8/layout/process2"/>
    <dgm:cxn modelId="{24168256-9A9A-418E-B3B7-4DB948BF73B1}" type="presParOf" srcId="{73B268C5-8437-478D-9B01-FF389A6F37C7}" destId="{C71F26CC-194A-45D4-9C37-5C5FC8E9C5AB}" srcOrd="7" destOrd="0" presId="urn:microsoft.com/office/officeart/2005/8/layout/process2"/>
    <dgm:cxn modelId="{738D917F-C868-4B2B-98D9-63CD01A983C3}" type="presParOf" srcId="{C71F26CC-194A-45D4-9C37-5C5FC8E9C5AB}" destId="{4E331041-EAB1-430F-B114-41C9B9964A0C}" srcOrd="0" destOrd="0" presId="urn:microsoft.com/office/officeart/2005/8/layout/process2"/>
    <dgm:cxn modelId="{1FDA9916-36D4-4BE0-A552-31B49D8CA69D}" type="presParOf" srcId="{73B268C5-8437-478D-9B01-FF389A6F37C7}" destId="{CA722299-DB30-4E9E-9414-4C2FCAE84749}" srcOrd="8" destOrd="0" presId="urn:microsoft.com/office/officeart/2005/8/layout/process2"/>
    <dgm:cxn modelId="{2F33B7D2-F254-4CB3-AAE0-36AA78F45EA5}" type="presParOf" srcId="{73B268C5-8437-478D-9B01-FF389A6F37C7}" destId="{1EEC9899-7414-46D6-BBA5-DDC88EBB763B}" srcOrd="9" destOrd="0" presId="urn:microsoft.com/office/officeart/2005/8/layout/process2"/>
    <dgm:cxn modelId="{76281526-39F8-4E14-AC70-D5A455CF115E}" type="presParOf" srcId="{1EEC9899-7414-46D6-BBA5-DDC88EBB763B}" destId="{EC2714D6-2E15-4274-AB03-A6E440F8A4E8}" srcOrd="0" destOrd="0" presId="urn:microsoft.com/office/officeart/2005/8/layout/process2"/>
    <dgm:cxn modelId="{F7E6EEEB-99E9-460C-AD2A-9B5622306D81}" type="presParOf" srcId="{73B268C5-8437-478D-9B01-FF389A6F37C7}" destId="{F640B609-D5A6-49F9-944B-235AF8BBC471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2A106A-4E2D-4596-8068-4AB8D02EEA62}" type="doc">
      <dgm:prSet loTypeId="urn:microsoft.com/office/officeart/2005/8/layout/process2" loCatId="process" qsTypeId="urn:microsoft.com/office/officeart/2005/8/quickstyle/simple3" qsCatId="simple" csTypeId="urn:microsoft.com/office/officeart/2005/8/colors/accent1_5" csCatId="accent1" phldr="1"/>
      <dgm:spPr/>
    </dgm:pt>
    <dgm:pt modelId="{CBC91B67-6C92-453F-97F7-9816AFE0A4A3}">
      <dgm:prSet phldrT="[Text]" phldr="0"/>
      <dgm:spPr/>
      <dgm:t>
        <a:bodyPr/>
        <a:lstStyle/>
        <a:p>
          <a:pPr rtl="0"/>
          <a:r>
            <a:rPr lang="en-US">
              <a:latin typeface="Posterama"/>
            </a:rPr>
            <a:t> 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DESeq object (</a:t>
          </a:r>
          <a:r>
            <a:rPr lang="en-US" err="1">
              <a:solidFill>
                <a:srgbClr val="000000"/>
              </a:solidFill>
              <a:latin typeface="Calibri"/>
              <a:ea typeface="Calibri"/>
              <a:cs typeface="Calibri"/>
            </a:rPr>
            <a:t>dds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) from cold data &amp; </a:t>
          </a:r>
          <a:r>
            <a:rPr lang="en-US" err="1">
              <a:solidFill>
                <a:srgbClr val="000000"/>
              </a:solidFill>
              <a:latin typeface="Calibri"/>
              <a:ea typeface="Calibri"/>
              <a:cs typeface="Calibri"/>
            </a:rPr>
            <a:t>countdata</a:t>
          </a:r>
          <a:endParaRPr lang="en-US">
            <a:solidFill>
              <a:srgbClr val="000000"/>
            </a:solidFill>
            <a:latin typeface="Calibri"/>
            <a:ea typeface="Calibri"/>
            <a:cs typeface="Calibri"/>
          </a:endParaRPr>
        </a:p>
      </dgm:t>
    </dgm:pt>
    <dgm:pt modelId="{C1094F67-8DF6-4756-B944-A7CE5795BF7A}" type="parTrans" cxnId="{AC8B17C4-DDE5-474E-984E-37040B0D8A04}">
      <dgm:prSet/>
      <dgm:spPr/>
    </dgm:pt>
    <dgm:pt modelId="{7DD36514-13D4-4D4F-9C45-25772F2BE17B}" type="sibTrans" cxnId="{AC8B17C4-DDE5-474E-984E-37040B0D8A04}">
      <dgm:prSet/>
      <dgm:spPr/>
      <dgm:t>
        <a:bodyPr/>
        <a:lstStyle/>
        <a:p>
          <a:endParaRPr lang="en-US"/>
        </a:p>
      </dgm:t>
    </dgm:pt>
    <dgm:pt modelId="{159DE8BF-883C-442F-BADB-8A452766CA25}">
      <dgm:prSet phldrT="[Text]" phldr="0"/>
      <dgm:spPr/>
      <dgm:t>
        <a:bodyPr/>
        <a:lstStyle/>
        <a:p>
          <a:pPr rtl="0"/>
          <a:r>
            <a:rPr lang="en-US">
              <a:latin typeface="Posterama"/>
            </a:rPr>
            <a:t> Normalization </a:t>
          </a:r>
          <a:r>
            <a:rPr lang="en-US" err="1"/>
            <a:t>DESeq</a:t>
          </a:r>
          <a:r>
            <a:rPr lang="en-US"/>
            <a:t>(</a:t>
          </a:r>
          <a:r>
            <a:rPr lang="en-US" err="1"/>
            <a:t>dds</a:t>
          </a:r>
          <a:r>
            <a:rPr lang="en-US"/>
            <a:t>)</a:t>
          </a:r>
        </a:p>
      </dgm:t>
    </dgm:pt>
    <dgm:pt modelId="{47BE1235-A3A4-4CCF-96EE-C487C60D3030}" type="parTrans" cxnId="{28C8F48E-515A-4DFB-8623-0D2F40B8ACC7}">
      <dgm:prSet/>
      <dgm:spPr/>
    </dgm:pt>
    <dgm:pt modelId="{82BF3B4C-F651-4A99-B9CF-FC3BAF73EB1F}" type="sibTrans" cxnId="{28C8F48E-515A-4DFB-8623-0D2F40B8ACC7}">
      <dgm:prSet/>
      <dgm:spPr/>
      <dgm:t>
        <a:bodyPr/>
        <a:lstStyle/>
        <a:p>
          <a:endParaRPr lang="en-US"/>
        </a:p>
      </dgm:t>
    </dgm:pt>
    <dgm:pt modelId="{7B741B12-2F72-4D55-A277-5A74BE724662}">
      <dgm:prSet phldrT="[Text]" phldr="0"/>
      <dgm:spPr/>
      <dgm:t>
        <a:bodyPr/>
        <a:lstStyle/>
        <a:p>
          <a:pPr rtl="0"/>
          <a:r>
            <a:rPr lang="en-US">
              <a:latin typeface="Posterama"/>
            </a:rPr>
            <a:t> Differential gene expression results(</a:t>
          </a:r>
          <a:r>
            <a:rPr lang="en-US" err="1">
              <a:latin typeface="Posterama"/>
            </a:rPr>
            <a:t>dds</a:t>
          </a:r>
          <a:r>
            <a:rPr lang="en-US">
              <a:latin typeface="Posterama"/>
            </a:rPr>
            <a:t>)</a:t>
          </a:r>
          <a:endParaRPr lang="en-US"/>
        </a:p>
      </dgm:t>
    </dgm:pt>
    <dgm:pt modelId="{C8319A8A-9F7E-405F-8FB4-B3D56F7E8B78}" type="parTrans" cxnId="{01E73D77-46E4-42A9-8D11-CDB29FCB961C}">
      <dgm:prSet/>
      <dgm:spPr/>
    </dgm:pt>
    <dgm:pt modelId="{60E5A2E5-4B4D-42BA-A5AD-BF92FAE0E875}" type="sibTrans" cxnId="{01E73D77-46E4-42A9-8D11-CDB29FCB961C}">
      <dgm:prSet/>
      <dgm:spPr/>
      <dgm:t>
        <a:bodyPr/>
        <a:lstStyle/>
        <a:p>
          <a:endParaRPr lang="en-US"/>
        </a:p>
      </dgm:t>
    </dgm:pt>
    <dgm:pt modelId="{1F5F426C-3E3B-429C-AC25-609E192D9EDC}">
      <dgm:prSet phldr="0"/>
      <dgm:spPr/>
      <dgm:t>
        <a:bodyPr/>
        <a:lstStyle/>
        <a:p>
          <a:pPr rtl="0"/>
          <a:r>
            <a:rPr lang="en-US">
              <a:latin typeface="Posterama"/>
            </a:rPr>
            <a:t>Applied FDR correction</a:t>
          </a:r>
        </a:p>
      </dgm:t>
    </dgm:pt>
    <dgm:pt modelId="{F46FC949-7CB2-40E2-A290-6103535B64D2}" type="parTrans" cxnId="{9FAEC6B8-FB97-4EF1-8232-3C9C5A249D91}">
      <dgm:prSet/>
      <dgm:spPr/>
    </dgm:pt>
    <dgm:pt modelId="{8F3FE920-DFC5-4797-8518-DFAE36CDA916}" type="sibTrans" cxnId="{9FAEC6B8-FB97-4EF1-8232-3C9C5A249D91}">
      <dgm:prSet/>
      <dgm:spPr/>
      <dgm:t>
        <a:bodyPr/>
        <a:lstStyle/>
        <a:p>
          <a:endParaRPr lang="en-US"/>
        </a:p>
      </dgm:t>
    </dgm:pt>
    <dgm:pt modelId="{7717A627-D1D9-4A88-9230-BD28B2862DD1}">
      <dgm:prSet phldr="0"/>
      <dgm:spPr/>
      <dgm:t>
        <a:bodyPr/>
        <a:lstStyle/>
        <a:p>
          <a:pPr rtl="0"/>
          <a:r>
            <a:rPr lang="en-US">
              <a:latin typeface="Posterama"/>
            </a:rPr>
            <a:t>Keep </a:t>
          </a:r>
          <a:r>
            <a:rPr lang="en-US" err="1">
              <a:latin typeface="Posterama"/>
            </a:rPr>
            <a:t>padj</a:t>
          </a:r>
          <a:r>
            <a:rPr lang="en-US">
              <a:latin typeface="Posterama"/>
            </a:rPr>
            <a:t> &lt; 0.05</a:t>
          </a:r>
        </a:p>
      </dgm:t>
    </dgm:pt>
    <dgm:pt modelId="{7F14ADCC-C5D2-4B97-9CD7-CDCCD0199D04}" type="parTrans" cxnId="{D0B6C64A-6CD6-4DC1-BAEE-53CF51387AA3}">
      <dgm:prSet/>
      <dgm:spPr/>
    </dgm:pt>
    <dgm:pt modelId="{CEA72179-E347-4D8E-97EF-329F76A8A8B0}" type="sibTrans" cxnId="{D0B6C64A-6CD6-4DC1-BAEE-53CF51387AA3}">
      <dgm:prSet/>
      <dgm:spPr/>
    </dgm:pt>
    <dgm:pt modelId="{73B268C5-8437-478D-9B01-FF389A6F37C7}" type="pres">
      <dgm:prSet presAssocID="{DB2A106A-4E2D-4596-8068-4AB8D02EEA62}" presName="linearFlow" presStyleCnt="0">
        <dgm:presLayoutVars>
          <dgm:resizeHandles val="exact"/>
        </dgm:presLayoutVars>
      </dgm:prSet>
      <dgm:spPr/>
    </dgm:pt>
    <dgm:pt modelId="{3D3E94A6-5662-4604-8F7D-8D4728E0317C}" type="pres">
      <dgm:prSet presAssocID="{CBC91B67-6C92-453F-97F7-9816AFE0A4A3}" presName="node" presStyleLbl="node1" presStyleIdx="0" presStyleCnt="5">
        <dgm:presLayoutVars>
          <dgm:bulletEnabled val="1"/>
        </dgm:presLayoutVars>
      </dgm:prSet>
      <dgm:spPr/>
    </dgm:pt>
    <dgm:pt modelId="{1FC053A2-53AE-4E39-B021-A153BB305679}" type="pres">
      <dgm:prSet presAssocID="{7DD36514-13D4-4D4F-9C45-25772F2BE17B}" presName="sibTrans" presStyleLbl="sibTrans2D1" presStyleIdx="0" presStyleCnt="4"/>
      <dgm:spPr/>
    </dgm:pt>
    <dgm:pt modelId="{1FB70D89-1A6E-4A07-AAC7-AC46CD6961FB}" type="pres">
      <dgm:prSet presAssocID="{7DD36514-13D4-4D4F-9C45-25772F2BE17B}" presName="connectorText" presStyleLbl="sibTrans2D1" presStyleIdx="0" presStyleCnt="4"/>
      <dgm:spPr/>
    </dgm:pt>
    <dgm:pt modelId="{1EEA085E-7827-4EA8-A9BD-EB17E6801923}" type="pres">
      <dgm:prSet presAssocID="{159DE8BF-883C-442F-BADB-8A452766CA25}" presName="node" presStyleLbl="node1" presStyleIdx="1" presStyleCnt="5">
        <dgm:presLayoutVars>
          <dgm:bulletEnabled val="1"/>
        </dgm:presLayoutVars>
      </dgm:prSet>
      <dgm:spPr/>
    </dgm:pt>
    <dgm:pt modelId="{084AB467-AD99-4813-99D0-C830D1378CE0}" type="pres">
      <dgm:prSet presAssocID="{82BF3B4C-F651-4A99-B9CF-FC3BAF73EB1F}" presName="sibTrans" presStyleLbl="sibTrans2D1" presStyleIdx="1" presStyleCnt="4"/>
      <dgm:spPr/>
    </dgm:pt>
    <dgm:pt modelId="{C8E0D366-A676-46BB-B9B0-0DE819EEB757}" type="pres">
      <dgm:prSet presAssocID="{82BF3B4C-F651-4A99-B9CF-FC3BAF73EB1F}" presName="connectorText" presStyleLbl="sibTrans2D1" presStyleIdx="1" presStyleCnt="4"/>
      <dgm:spPr/>
    </dgm:pt>
    <dgm:pt modelId="{061BCD6D-1DC9-41D4-967C-8B842BC0114A}" type="pres">
      <dgm:prSet presAssocID="{7B741B12-2F72-4D55-A277-5A74BE724662}" presName="node" presStyleLbl="node1" presStyleIdx="2" presStyleCnt="5">
        <dgm:presLayoutVars>
          <dgm:bulletEnabled val="1"/>
        </dgm:presLayoutVars>
      </dgm:prSet>
      <dgm:spPr/>
    </dgm:pt>
    <dgm:pt modelId="{1778D65A-D1F7-4821-90C1-5743983C2273}" type="pres">
      <dgm:prSet presAssocID="{60E5A2E5-4B4D-42BA-A5AD-BF92FAE0E875}" presName="sibTrans" presStyleLbl="sibTrans2D1" presStyleIdx="2" presStyleCnt="4"/>
      <dgm:spPr/>
    </dgm:pt>
    <dgm:pt modelId="{F4602230-2F84-40A0-B0BA-FF4112C047E6}" type="pres">
      <dgm:prSet presAssocID="{60E5A2E5-4B4D-42BA-A5AD-BF92FAE0E875}" presName="connectorText" presStyleLbl="sibTrans2D1" presStyleIdx="2" presStyleCnt="4"/>
      <dgm:spPr/>
    </dgm:pt>
    <dgm:pt modelId="{CA722299-DB30-4E9E-9414-4C2FCAE84749}" type="pres">
      <dgm:prSet presAssocID="{1F5F426C-3E3B-429C-AC25-609E192D9EDC}" presName="node" presStyleLbl="node1" presStyleIdx="3" presStyleCnt="5">
        <dgm:presLayoutVars>
          <dgm:bulletEnabled val="1"/>
        </dgm:presLayoutVars>
      </dgm:prSet>
      <dgm:spPr/>
    </dgm:pt>
    <dgm:pt modelId="{1EEC9899-7414-46D6-BBA5-DDC88EBB763B}" type="pres">
      <dgm:prSet presAssocID="{8F3FE920-DFC5-4797-8518-DFAE36CDA916}" presName="sibTrans" presStyleLbl="sibTrans2D1" presStyleIdx="3" presStyleCnt="4"/>
      <dgm:spPr/>
    </dgm:pt>
    <dgm:pt modelId="{EC2714D6-2E15-4274-AB03-A6E440F8A4E8}" type="pres">
      <dgm:prSet presAssocID="{8F3FE920-DFC5-4797-8518-DFAE36CDA916}" presName="connectorText" presStyleLbl="sibTrans2D1" presStyleIdx="3" presStyleCnt="4"/>
      <dgm:spPr/>
    </dgm:pt>
    <dgm:pt modelId="{F640B609-D5A6-49F9-944B-235AF8BBC471}" type="pres">
      <dgm:prSet presAssocID="{7717A627-D1D9-4A88-9230-BD28B2862DD1}" presName="node" presStyleLbl="node1" presStyleIdx="4" presStyleCnt="5">
        <dgm:presLayoutVars>
          <dgm:bulletEnabled val="1"/>
        </dgm:presLayoutVars>
      </dgm:prSet>
      <dgm:spPr/>
    </dgm:pt>
  </dgm:ptLst>
  <dgm:cxnLst>
    <dgm:cxn modelId="{86CD2A17-48BE-4CCE-9DB7-EC3D603E8C2E}" type="presOf" srcId="{8F3FE920-DFC5-4797-8518-DFAE36CDA916}" destId="{EC2714D6-2E15-4274-AB03-A6E440F8A4E8}" srcOrd="1" destOrd="0" presId="urn:microsoft.com/office/officeart/2005/8/layout/process2"/>
    <dgm:cxn modelId="{B80C0D37-9046-4F89-BD6B-B16000B5D008}" type="presOf" srcId="{60E5A2E5-4B4D-42BA-A5AD-BF92FAE0E875}" destId="{F4602230-2F84-40A0-B0BA-FF4112C047E6}" srcOrd="1" destOrd="0" presId="urn:microsoft.com/office/officeart/2005/8/layout/process2"/>
    <dgm:cxn modelId="{68E1125E-9674-4F7D-9D17-91BC475B8888}" type="presOf" srcId="{60E5A2E5-4B4D-42BA-A5AD-BF92FAE0E875}" destId="{1778D65A-D1F7-4821-90C1-5743983C2273}" srcOrd="0" destOrd="0" presId="urn:microsoft.com/office/officeart/2005/8/layout/process2"/>
    <dgm:cxn modelId="{A1005A5F-42E0-4C30-86EF-6EC78CEEE85F}" type="presOf" srcId="{7DD36514-13D4-4D4F-9C45-25772F2BE17B}" destId="{1FC053A2-53AE-4E39-B021-A153BB305679}" srcOrd="0" destOrd="0" presId="urn:microsoft.com/office/officeart/2005/8/layout/process2"/>
    <dgm:cxn modelId="{A4573943-86C3-4A89-8DCD-07919AA1D35B}" type="presOf" srcId="{1F5F426C-3E3B-429C-AC25-609E192D9EDC}" destId="{CA722299-DB30-4E9E-9414-4C2FCAE84749}" srcOrd="0" destOrd="0" presId="urn:microsoft.com/office/officeart/2005/8/layout/process2"/>
    <dgm:cxn modelId="{48F16C43-6C5F-4E73-8D39-2DDCBF97CFC9}" type="presOf" srcId="{7717A627-D1D9-4A88-9230-BD28B2862DD1}" destId="{F640B609-D5A6-49F9-944B-235AF8BBC471}" srcOrd="0" destOrd="0" presId="urn:microsoft.com/office/officeart/2005/8/layout/process2"/>
    <dgm:cxn modelId="{1B73A46A-5022-4AD3-BF1D-27CFB008D472}" type="presOf" srcId="{8F3FE920-DFC5-4797-8518-DFAE36CDA916}" destId="{1EEC9899-7414-46D6-BBA5-DDC88EBB763B}" srcOrd="0" destOrd="0" presId="urn:microsoft.com/office/officeart/2005/8/layout/process2"/>
    <dgm:cxn modelId="{D0B6C64A-6CD6-4DC1-BAEE-53CF51387AA3}" srcId="{DB2A106A-4E2D-4596-8068-4AB8D02EEA62}" destId="{7717A627-D1D9-4A88-9230-BD28B2862DD1}" srcOrd="4" destOrd="0" parTransId="{7F14ADCC-C5D2-4B97-9CD7-CDCCD0199D04}" sibTransId="{CEA72179-E347-4D8E-97EF-329F76A8A8B0}"/>
    <dgm:cxn modelId="{46A92C70-4BCB-4159-9980-82BF9AE80D20}" type="presOf" srcId="{82BF3B4C-F651-4A99-B9CF-FC3BAF73EB1F}" destId="{C8E0D366-A676-46BB-B9B0-0DE819EEB757}" srcOrd="1" destOrd="0" presId="urn:microsoft.com/office/officeart/2005/8/layout/process2"/>
    <dgm:cxn modelId="{01E73D77-46E4-42A9-8D11-CDB29FCB961C}" srcId="{DB2A106A-4E2D-4596-8068-4AB8D02EEA62}" destId="{7B741B12-2F72-4D55-A277-5A74BE724662}" srcOrd="2" destOrd="0" parTransId="{C8319A8A-9F7E-405F-8FB4-B3D56F7E8B78}" sibTransId="{60E5A2E5-4B4D-42BA-A5AD-BF92FAE0E875}"/>
    <dgm:cxn modelId="{E849B97E-0BF9-449A-9D08-F4E485223E32}" type="presOf" srcId="{159DE8BF-883C-442F-BADB-8A452766CA25}" destId="{1EEA085E-7827-4EA8-A9BD-EB17E6801923}" srcOrd="0" destOrd="0" presId="urn:microsoft.com/office/officeart/2005/8/layout/process2"/>
    <dgm:cxn modelId="{A1A8907F-4ECE-496C-8CDA-BA0D6813BE37}" type="presOf" srcId="{CBC91B67-6C92-453F-97F7-9816AFE0A4A3}" destId="{3D3E94A6-5662-4604-8F7D-8D4728E0317C}" srcOrd="0" destOrd="0" presId="urn:microsoft.com/office/officeart/2005/8/layout/process2"/>
    <dgm:cxn modelId="{28C8F48E-515A-4DFB-8623-0D2F40B8ACC7}" srcId="{DB2A106A-4E2D-4596-8068-4AB8D02EEA62}" destId="{159DE8BF-883C-442F-BADB-8A452766CA25}" srcOrd="1" destOrd="0" parTransId="{47BE1235-A3A4-4CCF-96EE-C487C60D3030}" sibTransId="{82BF3B4C-F651-4A99-B9CF-FC3BAF73EB1F}"/>
    <dgm:cxn modelId="{18B0E6AC-6990-4610-B80F-46D4B99976E7}" type="presOf" srcId="{7DD36514-13D4-4D4F-9C45-25772F2BE17B}" destId="{1FB70D89-1A6E-4A07-AAC7-AC46CD6961FB}" srcOrd="1" destOrd="0" presId="urn:microsoft.com/office/officeart/2005/8/layout/process2"/>
    <dgm:cxn modelId="{6987ABB4-C4E9-4F13-9E6D-6FC090F82632}" type="presOf" srcId="{7B741B12-2F72-4D55-A277-5A74BE724662}" destId="{061BCD6D-1DC9-41D4-967C-8B842BC0114A}" srcOrd="0" destOrd="0" presId="urn:microsoft.com/office/officeart/2005/8/layout/process2"/>
    <dgm:cxn modelId="{9FAEC6B8-FB97-4EF1-8232-3C9C5A249D91}" srcId="{DB2A106A-4E2D-4596-8068-4AB8D02EEA62}" destId="{1F5F426C-3E3B-429C-AC25-609E192D9EDC}" srcOrd="3" destOrd="0" parTransId="{F46FC949-7CB2-40E2-A290-6103535B64D2}" sibTransId="{8F3FE920-DFC5-4797-8518-DFAE36CDA916}"/>
    <dgm:cxn modelId="{77F330BB-811E-4601-AB20-D2FD7E1D811A}" type="presOf" srcId="{82BF3B4C-F651-4A99-B9CF-FC3BAF73EB1F}" destId="{084AB467-AD99-4813-99D0-C830D1378CE0}" srcOrd="0" destOrd="0" presId="urn:microsoft.com/office/officeart/2005/8/layout/process2"/>
    <dgm:cxn modelId="{AC8B17C4-DDE5-474E-984E-37040B0D8A04}" srcId="{DB2A106A-4E2D-4596-8068-4AB8D02EEA62}" destId="{CBC91B67-6C92-453F-97F7-9816AFE0A4A3}" srcOrd="0" destOrd="0" parTransId="{C1094F67-8DF6-4756-B944-A7CE5795BF7A}" sibTransId="{7DD36514-13D4-4D4F-9C45-25772F2BE17B}"/>
    <dgm:cxn modelId="{80BB50EE-9A65-448E-942C-81B670FAD2F7}" type="presOf" srcId="{DB2A106A-4E2D-4596-8068-4AB8D02EEA62}" destId="{73B268C5-8437-478D-9B01-FF389A6F37C7}" srcOrd="0" destOrd="0" presId="urn:microsoft.com/office/officeart/2005/8/layout/process2"/>
    <dgm:cxn modelId="{F55958D2-8AC0-47A1-9F24-435885E0A650}" type="presParOf" srcId="{73B268C5-8437-478D-9B01-FF389A6F37C7}" destId="{3D3E94A6-5662-4604-8F7D-8D4728E0317C}" srcOrd="0" destOrd="0" presId="urn:microsoft.com/office/officeart/2005/8/layout/process2"/>
    <dgm:cxn modelId="{87433F93-C997-4B22-89EF-3C377FF627B9}" type="presParOf" srcId="{73B268C5-8437-478D-9B01-FF389A6F37C7}" destId="{1FC053A2-53AE-4E39-B021-A153BB305679}" srcOrd="1" destOrd="0" presId="urn:microsoft.com/office/officeart/2005/8/layout/process2"/>
    <dgm:cxn modelId="{5493D515-E695-4F76-97D9-FC12C52BC45E}" type="presParOf" srcId="{1FC053A2-53AE-4E39-B021-A153BB305679}" destId="{1FB70D89-1A6E-4A07-AAC7-AC46CD6961FB}" srcOrd="0" destOrd="0" presId="urn:microsoft.com/office/officeart/2005/8/layout/process2"/>
    <dgm:cxn modelId="{2A03B994-EF45-4622-BDB7-8BB8B1EAF96F}" type="presParOf" srcId="{73B268C5-8437-478D-9B01-FF389A6F37C7}" destId="{1EEA085E-7827-4EA8-A9BD-EB17E6801923}" srcOrd="2" destOrd="0" presId="urn:microsoft.com/office/officeart/2005/8/layout/process2"/>
    <dgm:cxn modelId="{C8532E8B-F325-4E9E-A2C2-E84C893D8E52}" type="presParOf" srcId="{73B268C5-8437-478D-9B01-FF389A6F37C7}" destId="{084AB467-AD99-4813-99D0-C830D1378CE0}" srcOrd="3" destOrd="0" presId="urn:microsoft.com/office/officeart/2005/8/layout/process2"/>
    <dgm:cxn modelId="{EB77C44F-35A4-4D2D-AE69-F9BCD08A6877}" type="presParOf" srcId="{084AB467-AD99-4813-99D0-C830D1378CE0}" destId="{C8E0D366-A676-46BB-B9B0-0DE819EEB757}" srcOrd="0" destOrd="0" presId="urn:microsoft.com/office/officeart/2005/8/layout/process2"/>
    <dgm:cxn modelId="{D24771EF-8416-46A5-A1BD-04AE06B35596}" type="presParOf" srcId="{73B268C5-8437-478D-9B01-FF389A6F37C7}" destId="{061BCD6D-1DC9-41D4-967C-8B842BC0114A}" srcOrd="4" destOrd="0" presId="urn:microsoft.com/office/officeart/2005/8/layout/process2"/>
    <dgm:cxn modelId="{E1A3B20E-2F23-4FB6-B8F2-344F5CC25C02}" type="presParOf" srcId="{73B268C5-8437-478D-9B01-FF389A6F37C7}" destId="{1778D65A-D1F7-4821-90C1-5743983C2273}" srcOrd="5" destOrd="0" presId="urn:microsoft.com/office/officeart/2005/8/layout/process2"/>
    <dgm:cxn modelId="{0FDCF184-31C2-4FDE-9F19-A3E79072BC1B}" type="presParOf" srcId="{1778D65A-D1F7-4821-90C1-5743983C2273}" destId="{F4602230-2F84-40A0-B0BA-FF4112C047E6}" srcOrd="0" destOrd="0" presId="urn:microsoft.com/office/officeart/2005/8/layout/process2"/>
    <dgm:cxn modelId="{1FDA9916-36D4-4BE0-A552-31B49D8CA69D}" type="presParOf" srcId="{73B268C5-8437-478D-9B01-FF389A6F37C7}" destId="{CA722299-DB30-4E9E-9414-4C2FCAE84749}" srcOrd="6" destOrd="0" presId="urn:microsoft.com/office/officeart/2005/8/layout/process2"/>
    <dgm:cxn modelId="{2F33B7D2-F254-4CB3-AAE0-36AA78F45EA5}" type="presParOf" srcId="{73B268C5-8437-478D-9B01-FF389A6F37C7}" destId="{1EEC9899-7414-46D6-BBA5-DDC88EBB763B}" srcOrd="7" destOrd="0" presId="urn:microsoft.com/office/officeart/2005/8/layout/process2"/>
    <dgm:cxn modelId="{76281526-39F8-4E14-AC70-D5A455CF115E}" type="presParOf" srcId="{1EEC9899-7414-46D6-BBA5-DDC88EBB763B}" destId="{EC2714D6-2E15-4274-AB03-A6E440F8A4E8}" srcOrd="0" destOrd="0" presId="urn:microsoft.com/office/officeart/2005/8/layout/process2"/>
    <dgm:cxn modelId="{F7E6EEEB-99E9-460C-AD2A-9B5622306D81}" type="presParOf" srcId="{73B268C5-8437-478D-9B01-FF389A6F37C7}" destId="{F640B609-D5A6-49F9-944B-235AF8BBC47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2A106A-4E2D-4596-8068-4AB8D02EEA62}" type="doc">
      <dgm:prSet loTypeId="urn:microsoft.com/office/officeart/2005/8/layout/process2" loCatId="process" qsTypeId="urn:microsoft.com/office/officeart/2005/8/quickstyle/simple3" qsCatId="simple" csTypeId="urn:microsoft.com/office/officeart/2005/8/colors/accent1_5" csCatId="accent1" phldr="1"/>
      <dgm:spPr/>
    </dgm:pt>
    <dgm:pt modelId="{CBC91B67-6C92-453F-97F7-9816AFE0A4A3}">
      <dgm:prSet phldrT="[Text]" phldr="0"/>
      <dgm:spPr/>
      <dgm:t>
        <a:bodyPr/>
        <a:lstStyle/>
        <a:p>
          <a:r>
            <a:rPr lang="en-US" err="1">
              <a:latin typeface="Posterama"/>
            </a:rPr>
            <a:t>DEGList</a:t>
          </a:r>
          <a:r>
            <a:rPr lang="en-US">
              <a:latin typeface="Posterama"/>
            </a:rPr>
            <a:t>()</a:t>
          </a:r>
          <a:endParaRPr lang="en-US"/>
        </a:p>
      </dgm:t>
    </dgm:pt>
    <dgm:pt modelId="{C1094F67-8DF6-4756-B944-A7CE5795BF7A}" type="parTrans" cxnId="{AC8B17C4-DDE5-474E-984E-37040B0D8A04}">
      <dgm:prSet/>
      <dgm:spPr/>
    </dgm:pt>
    <dgm:pt modelId="{7DD36514-13D4-4D4F-9C45-25772F2BE17B}" type="sibTrans" cxnId="{AC8B17C4-DDE5-474E-984E-37040B0D8A04}">
      <dgm:prSet/>
      <dgm:spPr/>
      <dgm:t>
        <a:bodyPr/>
        <a:lstStyle/>
        <a:p>
          <a:endParaRPr lang="en-US"/>
        </a:p>
      </dgm:t>
    </dgm:pt>
    <dgm:pt modelId="{159DE8BF-883C-442F-BADB-8A452766CA25}">
      <dgm:prSet phldrT="[Text]" phldr="0"/>
      <dgm:spPr/>
      <dgm:t>
        <a:bodyPr/>
        <a:lstStyle/>
        <a:p>
          <a:r>
            <a:rPr lang="en-US" err="1">
              <a:latin typeface="Posterama"/>
            </a:rPr>
            <a:t>Model.matrix</a:t>
          </a:r>
          <a:r>
            <a:rPr lang="en-US">
              <a:latin typeface="Posterama"/>
            </a:rPr>
            <a:t>()</a:t>
          </a:r>
          <a:endParaRPr lang="en-US"/>
        </a:p>
      </dgm:t>
    </dgm:pt>
    <dgm:pt modelId="{47BE1235-A3A4-4CCF-96EE-C487C60D3030}" type="parTrans" cxnId="{28C8F48E-515A-4DFB-8623-0D2F40B8ACC7}">
      <dgm:prSet/>
      <dgm:spPr/>
    </dgm:pt>
    <dgm:pt modelId="{82BF3B4C-F651-4A99-B9CF-FC3BAF73EB1F}" type="sibTrans" cxnId="{28C8F48E-515A-4DFB-8623-0D2F40B8ACC7}">
      <dgm:prSet/>
      <dgm:spPr/>
      <dgm:t>
        <a:bodyPr/>
        <a:lstStyle/>
        <a:p>
          <a:endParaRPr lang="en-US"/>
        </a:p>
      </dgm:t>
    </dgm:pt>
    <dgm:pt modelId="{7B741B12-2F72-4D55-A277-5A74BE724662}">
      <dgm:prSet phldrT="[Text]" phldr="0"/>
      <dgm:spPr/>
      <dgm:t>
        <a:bodyPr/>
        <a:lstStyle/>
        <a:p>
          <a:pPr rtl="0"/>
          <a:r>
            <a:rPr lang="en-US">
              <a:latin typeface="Posterama"/>
            </a:rPr>
            <a:t>Voom()</a:t>
          </a:r>
          <a:endParaRPr lang="en-US"/>
        </a:p>
      </dgm:t>
    </dgm:pt>
    <dgm:pt modelId="{C8319A8A-9F7E-405F-8FB4-B3D56F7E8B78}" type="parTrans" cxnId="{01E73D77-46E4-42A9-8D11-CDB29FCB961C}">
      <dgm:prSet/>
      <dgm:spPr/>
    </dgm:pt>
    <dgm:pt modelId="{60E5A2E5-4B4D-42BA-A5AD-BF92FAE0E875}" type="sibTrans" cxnId="{01E73D77-46E4-42A9-8D11-CDB29FCB961C}">
      <dgm:prSet/>
      <dgm:spPr/>
      <dgm:t>
        <a:bodyPr/>
        <a:lstStyle/>
        <a:p>
          <a:endParaRPr lang="en-US"/>
        </a:p>
      </dgm:t>
    </dgm:pt>
    <dgm:pt modelId="{26D83E96-C403-4A84-8CF5-3CEFED8607A1}">
      <dgm:prSet phldr="0"/>
      <dgm:spPr/>
      <dgm:t>
        <a:bodyPr/>
        <a:lstStyle/>
        <a:p>
          <a:r>
            <a:rPr lang="en-US">
              <a:latin typeface="Posterama"/>
            </a:rPr>
            <a:t>Lmfit()</a:t>
          </a:r>
        </a:p>
      </dgm:t>
    </dgm:pt>
    <dgm:pt modelId="{FD8581E2-175B-44F5-993D-68E32D123753}" type="parTrans" cxnId="{6CAD553D-B21E-4ED4-8556-B0C5CCE07F79}">
      <dgm:prSet/>
      <dgm:spPr/>
    </dgm:pt>
    <dgm:pt modelId="{26EA2FBB-6FA2-40BE-8722-3944E00009EB}" type="sibTrans" cxnId="{6CAD553D-B21E-4ED4-8556-B0C5CCE07F79}">
      <dgm:prSet/>
      <dgm:spPr/>
      <dgm:t>
        <a:bodyPr/>
        <a:lstStyle/>
        <a:p>
          <a:endParaRPr lang="en-US"/>
        </a:p>
      </dgm:t>
    </dgm:pt>
    <dgm:pt modelId="{1F5F426C-3E3B-429C-AC25-609E192D9EDC}">
      <dgm:prSet phldr="0"/>
      <dgm:spPr/>
      <dgm:t>
        <a:bodyPr/>
        <a:lstStyle/>
        <a:p>
          <a:pPr rtl="0"/>
          <a:r>
            <a:rPr lang="en-US" err="1">
              <a:latin typeface="Posterama"/>
            </a:rPr>
            <a:t>MakeContrasts</a:t>
          </a:r>
          <a:r>
            <a:rPr lang="en-US">
              <a:latin typeface="Posterama"/>
            </a:rPr>
            <a:t>() + </a:t>
          </a:r>
          <a:r>
            <a:rPr lang="en-US" err="1">
              <a:latin typeface="Posterama"/>
            </a:rPr>
            <a:t>Contrasts.fit</a:t>
          </a:r>
          <a:r>
            <a:rPr lang="en-US">
              <a:latin typeface="Posterama"/>
            </a:rPr>
            <a:t>()</a:t>
          </a:r>
        </a:p>
      </dgm:t>
    </dgm:pt>
    <dgm:pt modelId="{F46FC949-7CB2-40E2-A290-6103535B64D2}" type="parTrans" cxnId="{9FAEC6B8-FB97-4EF1-8232-3C9C5A249D91}">
      <dgm:prSet/>
      <dgm:spPr/>
    </dgm:pt>
    <dgm:pt modelId="{8F3FE920-DFC5-4797-8518-DFAE36CDA916}" type="sibTrans" cxnId="{9FAEC6B8-FB97-4EF1-8232-3C9C5A249D91}">
      <dgm:prSet/>
      <dgm:spPr/>
      <dgm:t>
        <a:bodyPr/>
        <a:lstStyle/>
        <a:p>
          <a:endParaRPr lang="en-US"/>
        </a:p>
      </dgm:t>
    </dgm:pt>
    <dgm:pt modelId="{7717A627-D1D9-4A88-9230-BD28B2862DD1}">
      <dgm:prSet phldr="0"/>
      <dgm:spPr/>
      <dgm:t>
        <a:bodyPr/>
        <a:lstStyle/>
        <a:p>
          <a:pPr rtl="0"/>
          <a:r>
            <a:rPr lang="en-US">
              <a:latin typeface="Posterama"/>
            </a:rPr>
            <a:t>Bayes analysis</a:t>
          </a:r>
        </a:p>
      </dgm:t>
    </dgm:pt>
    <dgm:pt modelId="{7F14ADCC-C5D2-4B97-9CD7-CDCCD0199D04}" type="parTrans" cxnId="{D0B6C64A-6CD6-4DC1-BAEE-53CF51387AA3}">
      <dgm:prSet/>
      <dgm:spPr/>
    </dgm:pt>
    <dgm:pt modelId="{CEA72179-E347-4D8E-97EF-329F76A8A8B0}" type="sibTrans" cxnId="{D0B6C64A-6CD6-4DC1-BAEE-53CF51387AA3}">
      <dgm:prSet/>
      <dgm:spPr/>
    </dgm:pt>
    <dgm:pt modelId="{73B268C5-8437-478D-9B01-FF389A6F37C7}" type="pres">
      <dgm:prSet presAssocID="{DB2A106A-4E2D-4596-8068-4AB8D02EEA62}" presName="linearFlow" presStyleCnt="0">
        <dgm:presLayoutVars>
          <dgm:resizeHandles val="exact"/>
        </dgm:presLayoutVars>
      </dgm:prSet>
      <dgm:spPr/>
    </dgm:pt>
    <dgm:pt modelId="{3D3E94A6-5662-4604-8F7D-8D4728E0317C}" type="pres">
      <dgm:prSet presAssocID="{CBC91B67-6C92-453F-97F7-9816AFE0A4A3}" presName="node" presStyleLbl="node1" presStyleIdx="0" presStyleCnt="6">
        <dgm:presLayoutVars>
          <dgm:bulletEnabled val="1"/>
        </dgm:presLayoutVars>
      </dgm:prSet>
      <dgm:spPr/>
    </dgm:pt>
    <dgm:pt modelId="{1FC053A2-53AE-4E39-B021-A153BB305679}" type="pres">
      <dgm:prSet presAssocID="{7DD36514-13D4-4D4F-9C45-25772F2BE17B}" presName="sibTrans" presStyleLbl="sibTrans2D1" presStyleIdx="0" presStyleCnt="5"/>
      <dgm:spPr/>
    </dgm:pt>
    <dgm:pt modelId="{1FB70D89-1A6E-4A07-AAC7-AC46CD6961FB}" type="pres">
      <dgm:prSet presAssocID="{7DD36514-13D4-4D4F-9C45-25772F2BE17B}" presName="connectorText" presStyleLbl="sibTrans2D1" presStyleIdx="0" presStyleCnt="5"/>
      <dgm:spPr/>
    </dgm:pt>
    <dgm:pt modelId="{1EEA085E-7827-4EA8-A9BD-EB17E6801923}" type="pres">
      <dgm:prSet presAssocID="{159DE8BF-883C-442F-BADB-8A452766CA25}" presName="node" presStyleLbl="node1" presStyleIdx="1" presStyleCnt="6">
        <dgm:presLayoutVars>
          <dgm:bulletEnabled val="1"/>
        </dgm:presLayoutVars>
      </dgm:prSet>
      <dgm:spPr/>
    </dgm:pt>
    <dgm:pt modelId="{084AB467-AD99-4813-99D0-C830D1378CE0}" type="pres">
      <dgm:prSet presAssocID="{82BF3B4C-F651-4A99-B9CF-FC3BAF73EB1F}" presName="sibTrans" presStyleLbl="sibTrans2D1" presStyleIdx="1" presStyleCnt="5"/>
      <dgm:spPr/>
    </dgm:pt>
    <dgm:pt modelId="{C8E0D366-A676-46BB-B9B0-0DE819EEB757}" type="pres">
      <dgm:prSet presAssocID="{82BF3B4C-F651-4A99-B9CF-FC3BAF73EB1F}" presName="connectorText" presStyleLbl="sibTrans2D1" presStyleIdx="1" presStyleCnt="5"/>
      <dgm:spPr/>
    </dgm:pt>
    <dgm:pt modelId="{061BCD6D-1DC9-41D4-967C-8B842BC0114A}" type="pres">
      <dgm:prSet presAssocID="{7B741B12-2F72-4D55-A277-5A74BE724662}" presName="node" presStyleLbl="node1" presStyleIdx="2" presStyleCnt="6">
        <dgm:presLayoutVars>
          <dgm:bulletEnabled val="1"/>
        </dgm:presLayoutVars>
      </dgm:prSet>
      <dgm:spPr/>
    </dgm:pt>
    <dgm:pt modelId="{1778D65A-D1F7-4821-90C1-5743983C2273}" type="pres">
      <dgm:prSet presAssocID="{60E5A2E5-4B4D-42BA-A5AD-BF92FAE0E875}" presName="sibTrans" presStyleLbl="sibTrans2D1" presStyleIdx="2" presStyleCnt="5"/>
      <dgm:spPr/>
    </dgm:pt>
    <dgm:pt modelId="{F4602230-2F84-40A0-B0BA-FF4112C047E6}" type="pres">
      <dgm:prSet presAssocID="{60E5A2E5-4B4D-42BA-A5AD-BF92FAE0E875}" presName="connectorText" presStyleLbl="sibTrans2D1" presStyleIdx="2" presStyleCnt="5"/>
      <dgm:spPr/>
    </dgm:pt>
    <dgm:pt modelId="{2B85206B-EDCE-4C17-A032-4469833A9AB3}" type="pres">
      <dgm:prSet presAssocID="{26D83E96-C403-4A84-8CF5-3CEFED8607A1}" presName="node" presStyleLbl="node1" presStyleIdx="3" presStyleCnt="6">
        <dgm:presLayoutVars>
          <dgm:bulletEnabled val="1"/>
        </dgm:presLayoutVars>
      </dgm:prSet>
      <dgm:spPr/>
    </dgm:pt>
    <dgm:pt modelId="{C71F26CC-194A-45D4-9C37-5C5FC8E9C5AB}" type="pres">
      <dgm:prSet presAssocID="{26EA2FBB-6FA2-40BE-8722-3944E00009EB}" presName="sibTrans" presStyleLbl="sibTrans2D1" presStyleIdx="3" presStyleCnt="5"/>
      <dgm:spPr/>
    </dgm:pt>
    <dgm:pt modelId="{4E331041-EAB1-430F-B114-41C9B9964A0C}" type="pres">
      <dgm:prSet presAssocID="{26EA2FBB-6FA2-40BE-8722-3944E00009EB}" presName="connectorText" presStyleLbl="sibTrans2D1" presStyleIdx="3" presStyleCnt="5"/>
      <dgm:spPr/>
    </dgm:pt>
    <dgm:pt modelId="{CA722299-DB30-4E9E-9414-4C2FCAE84749}" type="pres">
      <dgm:prSet presAssocID="{1F5F426C-3E3B-429C-AC25-609E192D9EDC}" presName="node" presStyleLbl="node1" presStyleIdx="4" presStyleCnt="6">
        <dgm:presLayoutVars>
          <dgm:bulletEnabled val="1"/>
        </dgm:presLayoutVars>
      </dgm:prSet>
      <dgm:spPr/>
    </dgm:pt>
    <dgm:pt modelId="{1EEC9899-7414-46D6-BBA5-DDC88EBB763B}" type="pres">
      <dgm:prSet presAssocID="{8F3FE920-DFC5-4797-8518-DFAE36CDA916}" presName="sibTrans" presStyleLbl="sibTrans2D1" presStyleIdx="4" presStyleCnt="5"/>
      <dgm:spPr/>
    </dgm:pt>
    <dgm:pt modelId="{EC2714D6-2E15-4274-AB03-A6E440F8A4E8}" type="pres">
      <dgm:prSet presAssocID="{8F3FE920-DFC5-4797-8518-DFAE36CDA916}" presName="connectorText" presStyleLbl="sibTrans2D1" presStyleIdx="4" presStyleCnt="5"/>
      <dgm:spPr/>
    </dgm:pt>
    <dgm:pt modelId="{F640B609-D5A6-49F9-944B-235AF8BBC471}" type="pres">
      <dgm:prSet presAssocID="{7717A627-D1D9-4A88-9230-BD28B2862DD1}" presName="node" presStyleLbl="node1" presStyleIdx="5" presStyleCnt="6">
        <dgm:presLayoutVars>
          <dgm:bulletEnabled val="1"/>
        </dgm:presLayoutVars>
      </dgm:prSet>
      <dgm:spPr/>
    </dgm:pt>
  </dgm:ptLst>
  <dgm:cxnLst>
    <dgm:cxn modelId="{86CD2A17-48BE-4CCE-9DB7-EC3D603E8C2E}" type="presOf" srcId="{8F3FE920-DFC5-4797-8518-DFAE36CDA916}" destId="{EC2714D6-2E15-4274-AB03-A6E440F8A4E8}" srcOrd="1" destOrd="0" presId="urn:microsoft.com/office/officeart/2005/8/layout/process2"/>
    <dgm:cxn modelId="{B80C0D37-9046-4F89-BD6B-B16000B5D008}" type="presOf" srcId="{60E5A2E5-4B4D-42BA-A5AD-BF92FAE0E875}" destId="{F4602230-2F84-40A0-B0BA-FF4112C047E6}" srcOrd="1" destOrd="0" presId="urn:microsoft.com/office/officeart/2005/8/layout/process2"/>
    <dgm:cxn modelId="{6CAD553D-B21E-4ED4-8556-B0C5CCE07F79}" srcId="{DB2A106A-4E2D-4596-8068-4AB8D02EEA62}" destId="{26D83E96-C403-4A84-8CF5-3CEFED8607A1}" srcOrd="3" destOrd="0" parTransId="{FD8581E2-175B-44F5-993D-68E32D123753}" sibTransId="{26EA2FBB-6FA2-40BE-8722-3944E00009EB}"/>
    <dgm:cxn modelId="{F44E385B-9BDC-43FB-BF33-2F204479D9C1}" type="presOf" srcId="{26EA2FBB-6FA2-40BE-8722-3944E00009EB}" destId="{4E331041-EAB1-430F-B114-41C9B9964A0C}" srcOrd="1" destOrd="0" presId="urn:microsoft.com/office/officeart/2005/8/layout/process2"/>
    <dgm:cxn modelId="{68E1125E-9674-4F7D-9D17-91BC475B8888}" type="presOf" srcId="{60E5A2E5-4B4D-42BA-A5AD-BF92FAE0E875}" destId="{1778D65A-D1F7-4821-90C1-5743983C2273}" srcOrd="0" destOrd="0" presId="urn:microsoft.com/office/officeart/2005/8/layout/process2"/>
    <dgm:cxn modelId="{A1005A5F-42E0-4C30-86EF-6EC78CEEE85F}" type="presOf" srcId="{7DD36514-13D4-4D4F-9C45-25772F2BE17B}" destId="{1FC053A2-53AE-4E39-B021-A153BB305679}" srcOrd="0" destOrd="0" presId="urn:microsoft.com/office/officeart/2005/8/layout/process2"/>
    <dgm:cxn modelId="{61F1DD42-0A2A-4076-A0CA-A178D72CA77D}" type="presOf" srcId="{26D83E96-C403-4A84-8CF5-3CEFED8607A1}" destId="{2B85206B-EDCE-4C17-A032-4469833A9AB3}" srcOrd="0" destOrd="0" presId="urn:microsoft.com/office/officeart/2005/8/layout/process2"/>
    <dgm:cxn modelId="{A4573943-86C3-4A89-8DCD-07919AA1D35B}" type="presOf" srcId="{1F5F426C-3E3B-429C-AC25-609E192D9EDC}" destId="{CA722299-DB30-4E9E-9414-4C2FCAE84749}" srcOrd="0" destOrd="0" presId="urn:microsoft.com/office/officeart/2005/8/layout/process2"/>
    <dgm:cxn modelId="{48F16C43-6C5F-4E73-8D39-2DDCBF97CFC9}" type="presOf" srcId="{7717A627-D1D9-4A88-9230-BD28B2862DD1}" destId="{F640B609-D5A6-49F9-944B-235AF8BBC471}" srcOrd="0" destOrd="0" presId="urn:microsoft.com/office/officeart/2005/8/layout/process2"/>
    <dgm:cxn modelId="{1B73A46A-5022-4AD3-BF1D-27CFB008D472}" type="presOf" srcId="{8F3FE920-DFC5-4797-8518-DFAE36CDA916}" destId="{1EEC9899-7414-46D6-BBA5-DDC88EBB763B}" srcOrd="0" destOrd="0" presId="urn:microsoft.com/office/officeart/2005/8/layout/process2"/>
    <dgm:cxn modelId="{D0B6C64A-6CD6-4DC1-BAEE-53CF51387AA3}" srcId="{DB2A106A-4E2D-4596-8068-4AB8D02EEA62}" destId="{7717A627-D1D9-4A88-9230-BD28B2862DD1}" srcOrd="5" destOrd="0" parTransId="{7F14ADCC-C5D2-4B97-9CD7-CDCCD0199D04}" sibTransId="{CEA72179-E347-4D8E-97EF-329F76A8A8B0}"/>
    <dgm:cxn modelId="{46A92C70-4BCB-4159-9980-82BF9AE80D20}" type="presOf" srcId="{82BF3B4C-F651-4A99-B9CF-FC3BAF73EB1F}" destId="{C8E0D366-A676-46BB-B9B0-0DE819EEB757}" srcOrd="1" destOrd="0" presId="urn:microsoft.com/office/officeart/2005/8/layout/process2"/>
    <dgm:cxn modelId="{6A51BD54-961C-4DD1-8FCF-F35F8A0F4859}" type="presOf" srcId="{26EA2FBB-6FA2-40BE-8722-3944E00009EB}" destId="{C71F26CC-194A-45D4-9C37-5C5FC8E9C5AB}" srcOrd="0" destOrd="0" presId="urn:microsoft.com/office/officeart/2005/8/layout/process2"/>
    <dgm:cxn modelId="{01E73D77-46E4-42A9-8D11-CDB29FCB961C}" srcId="{DB2A106A-4E2D-4596-8068-4AB8D02EEA62}" destId="{7B741B12-2F72-4D55-A277-5A74BE724662}" srcOrd="2" destOrd="0" parTransId="{C8319A8A-9F7E-405F-8FB4-B3D56F7E8B78}" sibTransId="{60E5A2E5-4B4D-42BA-A5AD-BF92FAE0E875}"/>
    <dgm:cxn modelId="{E849B97E-0BF9-449A-9D08-F4E485223E32}" type="presOf" srcId="{159DE8BF-883C-442F-BADB-8A452766CA25}" destId="{1EEA085E-7827-4EA8-A9BD-EB17E6801923}" srcOrd="0" destOrd="0" presId="urn:microsoft.com/office/officeart/2005/8/layout/process2"/>
    <dgm:cxn modelId="{A1A8907F-4ECE-496C-8CDA-BA0D6813BE37}" type="presOf" srcId="{CBC91B67-6C92-453F-97F7-9816AFE0A4A3}" destId="{3D3E94A6-5662-4604-8F7D-8D4728E0317C}" srcOrd="0" destOrd="0" presId="urn:microsoft.com/office/officeart/2005/8/layout/process2"/>
    <dgm:cxn modelId="{28C8F48E-515A-4DFB-8623-0D2F40B8ACC7}" srcId="{DB2A106A-4E2D-4596-8068-4AB8D02EEA62}" destId="{159DE8BF-883C-442F-BADB-8A452766CA25}" srcOrd="1" destOrd="0" parTransId="{47BE1235-A3A4-4CCF-96EE-C487C60D3030}" sibTransId="{82BF3B4C-F651-4A99-B9CF-FC3BAF73EB1F}"/>
    <dgm:cxn modelId="{18B0E6AC-6990-4610-B80F-46D4B99976E7}" type="presOf" srcId="{7DD36514-13D4-4D4F-9C45-25772F2BE17B}" destId="{1FB70D89-1A6E-4A07-AAC7-AC46CD6961FB}" srcOrd="1" destOrd="0" presId="urn:microsoft.com/office/officeart/2005/8/layout/process2"/>
    <dgm:cxn modelId="{6987ABB4-C4E9-4F13-9E6D-6FC090F82632}" type="presOf" srcId="{7B741B12-2F72-4D55-A277-5A74BE724662}" destId="{061BCD6D-1DC9-41D4-967C-8B842BC0114A}" srcOrd="0" destOrd="0" presId="urn:microsoft.com/office/officeart/2005/8/layout/process2"/>
    <dgm:cxn modelId="{9FAEC6B8-FB97-4EF1-8232-3C9C5A249D91}" srcId="{DB2A106A-4E2D-4596-8068-4AB8D02EEA62}" destId="{1F5F426C-3E3B-429C-AC25-609E192D9EDC}" srcOrd="4" destOrd="0" parTransId="{F46FC949-7CB2-40E2-A290-6103535B64D2}" sibTransId="{8F3FE920-DFC5-4797-8518-DFAE36CDA916}"/>
    <dgm:cxn modelId="{77F330BB-811E-4601-AB20-D2FD7E1D811A}" type="presOf" srcId="{82BF3B4C-F651-4A99-B9CF-FC3BAF73EB1F}" destId="{084AB467-AD99-4813-99D0-C830D1378CE0}" srcOrd="0" destOrd="0" presId="urn:microsoft.com/office/officeart/2005/8/layout/process2"/>
    <dgm:cxn modelId="{AC8B17C4-DDE5-474E-984E-37040B0D8A04}" srcId="{DB2A106A-4E2D-4596-8068-4AB8D02EEA62}" destId="{CBC91B67-6C92-453F-97F7-9816AFE0A4A3}" srcOrd="0" destOrd="0" parTransId="{C1094F67-8DF6-4756-B944-A7CE5795BF7A}" sibTransId="{7DD36514-13D4-4D4F-9C45-25772F2BE17B}"/>
    <dgm:cxn modelId="{80BB50EE-9A65-448E-942C-81B670FAD2F7}" type="presOf" srcId="{DB2A106A-4E2D-4596-8068-4AB8D02EEA62}" destId="{73B268C5-8437-478D-9B01-FF389A6F37C7}" srcOrd="0" destOrd="0" presId="urn:microsoft.com/office/officeart/2005/8/layout/process2"/>
    <dgm:cxn modelId="{F55958D2-8AC0-47A1-9F24-435885E0A650}" type="presParOf" srcId="{73B268C5-8437-478D-9B01-FF389A6F37C7}" destId="{3D3E94A6-5662-4604-8F7D-8D4728E0317C}" srcOrd="0" destOrd="0" presId="urn:microsoft.com/office/officeart/2005/8/layout/process2"/>
    <dgm:cxn modelId="{87433F93-C997-4B22-89EF-3C377FF627B9}" type="presParOf" srcId="{73B268C5-8437-478D-9B01-FF389A6F37C7}" destId="{1FC053A2-53AE-4E39-B021-A153BB305679}" srcOrd="1" destOrd="0" presId="urn:microsoft.com/office/officeart/2005/8/layout/process2"/>
    <dgm:cxn modelId="{5493D515-E695-4F76-97D9-FC12C52BC45E}" type="presParOf" srcId="{1FC053A2-53AE-4E39-B021-A153BB305679}" destId="{1FB70D89-1A6E-4A07-AAC7-AC46CD6961FB}" srcOrd="0" destOrd="0" presId="urn:microsoft.com/office/officeart/2005/8/layout/process2"/>
    <dgm:cxn modelId="{2A03B994-EF45-4622-BDB7-8BB8B1EAF96F}" type="presParOf" srcId="{73B268C5-8437-478D-9B01-FF389A6F37C7}" destId="{1EEA085E-7827-4EA8-A9BD-EB17E6801923}" srcOrd="2" destOrd="0" presId="urn:microsoft.com/office/officeart/2005/8/layout/process2"/>
    <dgm:cxn modelId="{C8532E8B-F325-4E9E-A2C2-E84C893D8E52}" type="presParOf" srcId="{73B268C5-8437-478D-9B01-FF389A6F37C7}" destId="{084AB467-AD99-4813-99D0-C830D1378CE0}" srcOrd="3" destOrd="0" presId="urn:microsoft.com/office/officeart/2005/8/layout/process2"/>
    <dgm:cxn modelId="{EB77C44F-35A4-4D2D-AE69-F9BCD08A6877}" type="presParOf" srcId="{084AB467-AD99-4813-99D0-C830D1378CE0}" destId="{C8E0D366-A676-46BB-B9B0-0DE819EEB757}" srcOrd="0" destOrd="0" presId="urn:microsoft.com/office/officeart/2005/8/layout/process2"/>
    <dgm:cxn modelId="{D24771EF-8416-46A5-A1BD-04AE06B35596}" type="presParOf" srcId="{73B268C5-8437-478D-9B01-FF389A6F37C7}" destId="{061BCD6D-1DC9-41D4-967C-8B842BC0114A}" srcOrd="4" destOrd="0" presId="urn:microsoft.com/office/officeart/2005/8/layout/process2"/>
    <dgm:cxn modelId="{E1A3B20E-2F23-4FB6-B8F2-344F5CC25C02}" type="presParOf" srcId="{73B268C5-8437-478D-9B01-FF389A6F37C7}" destId="{1778D65A-D1F7-4821-90C1-5743983C2273}" srcOrd="5" destOrd="0" presId="urn:microsoft.com/office/officeart/2005/8/layout/process2"/>
    <dgm:cxn modelId="{0FDCF184-31C2-4FDE-9F19-A3E79072BC1B}" type="presParOf" srcId="{1778D65A-D1F7-4821-90C1-5743983C2273}" destId="{F4602230-2F84-40A0-B0BA-FF4112C047E6}" srcOrd="0" destOrd="0" presId="urn:microsoft.com/office/officeart/2005/8/layout/process2"/>
    <dgm:cxn modelId="{2C8CC816-67D9-4E1E-858E-92D55A0BAC8B}" type="presParOf" srcId="{73B268C5-8437-478D-9B01-FF389A6F37C7}" destId="{2B85206B-EDCE-4C17-A032-4469833A9AB3}" srcOrd="6" destOrd="0" presId="urn:microsoft.com/office/officeart/2005/8/layout/process2"/>
    <dgm:cxn modelId="{24168256-9A9A-418E-B3B7-4DB948BF73B1}" type="presParOf" srcId="{73B268C5-8437-478D-9B01-FF389A6F37C7}" destId="{C71F26CC-194A-45D4-9C37-5C5FC8E9C5AB}" srcOrd="7" destOrd="0" presId="urn:microsoft.com/office/officeart/2005/8/layout/process2"/>
    <dgm:cxn modelId="{738D917F-C868-4B2B-98D9-63CD01A983C3}" type="presParOf" srcId="{C71F26CC-194A-45D4-9C37-5C5FC8E9C5AB}" destId="{4E331041-EAB1-430F-B114-41C9B9964A0C}" srcOrd="0" destOrd="0" presId="urn:microsoft.com/office/officeart/2005/8/layout/process2"/>
    <dgm:cxn modelId="{1FDA9916-36D4-4BE0-A552-31B49D8CA69D}" type="presParOf" srcId="{73B268C5-8437-478D-9B01-FF389A6F37C7}" destId="{CA722299-DB30-4E9E-9414-4C2FCAE84749}" srcOrd="8" destOrd="0" presId="urn:microsoft.com/office/officeart/2005/8/layout/process2"/>
    <dgm:cxn modelId="{2F33B7D2-F254-4CB3-AAE0-36AA78F45EA5}" type="presParOf" srcId="{73B268C5-8437-478D-9B01-FF389A6F37C7}" destId="{1EEC9899-7414-46D6-BBA5-DDC88EBB763B}" srcOrd="9" destOrd="0" presId="urn:microsoft.com/office/officeart/2005/8/layout/process2"/>
    <dgm:cxn modelId="{76281526-39F8-4E14-AC70-D5A455CF115E}" type="presParOf" srcId="{1EEC9899-7414-46D6-BBA5-DDC88EBB763B}" destId="{EC2714D6-2E15-4274-AB03-A6E440F8A4E8}" srcOrd="0" destOrd="0" presId="urn:microsoft.com/office/officeart/2005/8/layout/process2"/>
    <dgm:cxn modelId="{F7E6EEEB-99E9-460C-AD2A-9B5622306D81}" type="presParOf" srcId="{73B268C5-8437-478D-9B01-FF389A6F37C7}" destId="{F640B609-D5A6-49F9-944B-235AF8BBC471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81514-BC6D-473A-A18E-227B335C1CAE}">
      <dsp:nvSpPr>
        <dsp:cNvPr id="0" name=""/>
        <dsp:cNvSpPr/>
      </dsp:nvSpPr>
      <dsp:spPr>
        <a:xfrm>
          <a:off x="0" y="1989"/>
          <a:ext cx="11144435" cy="10084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8F4F4-451A-48E4-A159-13DB15246F12}">
      <dsp:nvSpPr>
        <dsp:cNvPr id="0" name=""/>
        <dsp:cNvSpPr/>
      </dsp:nvSpPr>
      <dsp:spPr>
        <a:xfrm>
          <a:off x="305044" y="228882"/>
          <a:ext cx="554627" cy="55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B9C9A-F146-481B-B1D0-0F398F21EA9E}">
      <dsp:nvSpPr>
        <dsp:cNvPr id="0" name=""/>
        <dsp:cNvSpPr/>
      </dsp:nvSpPr>
      <dsp:spPr>
        <a:xfrm>
          <a:off x="1164716" y="1989"/>
          <a:ext cx="9979719" cy="1008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24" tIns="106724" rIns="106724" bIns="10672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Background study on micro-RNA’s</a:t>
          </a:r>
        </a:p>
      </dsp:txBody>
      <dsp:txXfrm>
        <a:off x="1164716" y="1989"/>
        <a:ext cx="9979719" cy="1008412"/>
      </dsp:txXfrm>
    </dsp:sp>
    <dsp:sp modelId="{A1090553-084F-479B-9AA0-7C2366A99E04}">
      <dsp:nvSpPr>
        <dsp:cNvPr id="0" name=""/>
        <dsp:cNvSpPr/>
      </dsp:nvSpPr>
      <dsp:spPr>
        <a:xfrm>
          <a:off x="0" y="1262505"/>
          <a:ext cx="11144435" cy="10084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36E6D-BDE4-479B-B329-8E943DA133A7}">
      <dsp:nvSpPr>
        <dsp:cNvPr id="0" name=""/>
        <dsp:cNvSpPr/>
      </dsp:nvSpPr>
      <dsp:spPr>
        <a:xfrm>
          <a:off x="305044" y="1489398"/>
          <a:ext cx="554627" cy="55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0ED24-B315-42FF-B2A3-7BF9DB3074D5}">
      <dsp:nvSpPr>
        <dsp:cNvPr id="0" name=""/>
        <dsp:cNvSpPr/>
      </dsp:nvSpPr>
      <dsp:spPr>
        <a:xfrm>
          <a:off x="1164716" y="1262505"/>
          <a:ext cx="9979719" cy="1008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24" tIns="106724" rIns="106724" bIns="10672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Description of workflow</a:t>
          </a:r>
        </a:p>
      </dsp:txBody>
      <dsp:txXfrm>
        <a:off x="1164716" y="1262505"/>
        <a:ext cx="9979719" cy="1008412"/>
      </dsp:txXfrm>
    </dsp:sp>
    <dsp:sp modelId="{A7E684BC-15D7-4B78-8E0C-7EDD0701B056}">
      <dsp:nvSpPr>
        <dsp:cNvPr id="0" name=""/>
        <dsp:cNvSpPr/>
      </dsp:nvSpPr>
      <dsp:spPr>
        <a:xfrm>
          <a:off x="0" y="2523022"/>
          <a:ext cx="11144435" cy="10084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56A7A-9B75-4B22-BA21-733DE3CA3D1F}">
      <dsp:nvSpPr>
        <dsp:cNvPr id="0" name=""/>
        <dsp:cNvSpPr/>
      </dsp:nvSpPr>
      <dsp:spPr>
        <a:xfrm>
          <a:off x="305044" y="2749915"/>
          <a:ext cx="554627" cy="55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658F7-70EB-4F39-8010-2582D9BA235D}">
      <dsp:nvSpPr>
        <dsp:cNvPr id="0" name=""/>
        <dsp:cNvSpPr/>
      </dsp:nvSpPr>
      <dsp:spPr>
        <a:xfrm>
          <a:off x="1164716" y="2523022"/>
          <a:ext cx="9979719" cy="1008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24" tIns="106724" rIns="106724" bIns="10672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Overview of documentation</a:t>
          </a:r>
        </a:p>
      </dsp:txBody>
      <dsp:txXfrm>
        <a:off x="1164716" y="2523022"/>
        <a:ext cx="9979719" cy="1008412"/>
      </dsp:txXfrm>
    </dsp:sp>
    <dsp:sp modelId="{4EF4DE81-FA93-40E2-BB41-9049DCC1B0C1}">
      <dsp:nvSpPr>
        <dsp:cNvPr id="0" name=""/>
        <dsp:cNvSpPr/>
      </dsp:nvSpPr>
      <dsp:spPr>
        <a:xfrm>
          <a:off x="0" y="3783538"/>
          <a:ext cx="11144435" cy="10084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76198-33D9-43AA-B26F-58C091BB0D44}">
      <dsp:nvSpPr>
        <dsp:cNvPr id="0" name=""/>
        <dsp:cNvSpPr/>
      </dsp:nvSpPr>
      <dsp:spPr>
        <a:xfrm>
          <a:off x="305044" y="4010431"/>
          <a:ext cx="554627" cy="55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91732-BED9-4460-9A8F-2918E8F9E72F}">
      <dsp:nvSpPr>
        <dsp:cNvPr id="0" name=""/>
        <dsp:cNvSpPr/>
      </dsp:nvSpPr>
      <dsp:spPr>
        <a:xfrm>
          <a:off x="1164716" y="3783538"/>
          <a:ext cx="9979719" cy="1008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24" tIns="106724" rIns="106724" bIns="106724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Posterama"/>
            </a:rPr>
            <a:t>Results</a:t>
          </a:r>
          <a:r>
            <a:rPr lang="en-US" sz="2200" kern="1200"/>
            <a:t> </a:t>
          </a:r>
          <a:r>
            <a:rPr lang="en-US" sz="2200" kern="1200">
              <a:latin typeface="Posterama"/>
            </a:rPr>
            <a:t>: </a:t>
          </a:r>
          <a:r>
            <a:rPr lang="en-US" sz="2200" kern="1200"/>
            <a:t>comparison </a:t>
          </a:r>
          <a:r>
            <a:rPr lang="en-US" sz="2200" kern="1200">
              <a:latin typeface="Posterama"/>
            </a:rPr>
            <a:t>with published</a:t>
          </a:r>
          <a:r>
            <a:rPr lang="en-US" sz="2200" kern="1200"/>
            <a:t> paper</a:t>
          </a:r>
          <a:r>
            <a:rPr lang="en-US" sz="2200" kern="1200">
              <a:latin typeface="Posterama"/>
            </a:rPr>
            <a:t> results</a:t>
          </a:r>
          <a:endParaRPr lang="en-US" sz="2200" kern="1200"/>
        </a:p>
      </dsp:txBody>
      <dsp:txXfrm>
        <a:off x="1164716" y="3783538"/>
        <a:ext cx="9979719" cy="1008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E3A69-039F-43FF-8D4A-7498FAA2A892}">
      <dsp:nvSpPr>
        <dsp:cNvPr id="0" name=""/>
        <dsp:cNvSpPr/>
      </dsp:nvSpPr>
      <dsp:spPr>
        <a:xfrm>
          <a:off x="795735" y="0"/>
          <a:ext cx="9018331" cy="3848470"/>
        </a:xfrm>
        <a:prstGeom prst="rightArrow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C908B-2318-4A93-BAA7-7A169E466EF8}">
      <dsp:nvSpPr>
        <dsp:cNvPr id="0" name=""/>
        <dsp:cNvSpPr/>
      </dsp:nvSpPr>
      <dsp:spPr>
        <a:xfrm>
          <a:off x="359531" y="1154541"/>
          <a:ext cx="3182940" cy="15393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miRs profiling could distinguish between two therapeutic interventions, PDE5-I and PDE9-I</a:t>
          </a:r>
          <a:endParaRPr lang="en-US" sz="2100" kern="1200"/>
        </a:p>
      </dsp:txBody>
      <dsp:txXfrm>
        <a:off x="434678" y="1229688"/>
        <a:ext cx="3032646" cy="1389094"/>
      </dsp:txXfrm>
    </dsp:sp>
    <dsp:sp modelId="{989CED50-CB70-49B4-98A1-B9D3E3F5F979}">
      <dsp:nvSpPr>
        <dsp:cNvPr id="0" name=""/>
        <dsp:cNvSpPr/>
      </dsp:nvSpPr>
      <dsp:spPr>
        <a:xfrm>
          <a:off x="3713430" y="1154541"/>
          <a:ext cx="3182940" cy="15393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Activate PKG by different cGMP pools.</a:t>
          </a:r>
          <a:endParaRPr lang="en-US" sz="2100" kern="1200"/>
        </a:p>
      </dsp:txBody>
      <dsp:txXfrm>
        <a:off x="3788577" y="1229688"/>
        <a:ext cx="3032646" cy="1389094"/>
      </dsp:txXfrm>
    </dsp:sp>
    <dsp:sp modelId="{87B64FBE-BF94-42CC-8397-5ADD40B43F51}">
      <dsp:nvSpPr>
        <dsp:cNvPr id="0" name=""/>
        <dsp:cNvSpPr/>
      </dsp:nvSpPr>
      <dsp:spPr>
        <a:xfrm>
          <a:off x="7067330" y="1154541"/>
          <a:ext cx="3182940" cy="15393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PDE5-I reduces a broad array of miRs associated with the disease state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PDE9-I had no impact</a:t>
          </a:r>
          <a:endParaRPr lang="en-US" sz="2100" kern="1200"/>
        </a:p>
      </dsp:txBody>
      <dsp:txXfrm>
        <a:off x="7142477" y="1229688"/>
        <a:ext cx="3032646" cy="1389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05B2A-D5C7-4421-817C-5327E2B5CD21}">
      <dsp:nvSpPr>
        <dsp:cNvPr id="0" name=""/>
        <dsp:cNvSpPr/>
      </dsp:nvSpPr>
      <dsp:spPr>
        <a:xfrm>
          <a:off x="13301" y="999625"/>
          <a:ext cx="2924080" cy="877224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313" tIns="108313" rIns="108313" bIns="10831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Processing</a:t>
          </a:r>
        </a:p>
      </dsp:txBody>
      <dsp:txXfrm>
        <a:off x="276468" y="999625"/>
        <a:ext cx="2397746" cy="877224"/>
      </dsp:txXfrm>
    </dsp:sp>
    <dsp:sp modelId="{7600AD82-ADAE-4612-92A9-DAEAC6225725}">
      <dsp:nvSpPr>
        <dsp:cNvPr id="0" name=""/>
        <dsp:cNvSpPr/>
      </dsp:nvSpPr>
      <dsp:spPr>
        <a:xfrm>
          <a:off x="13301" y="1876849"/>
          <a:ext cx="2660913" cy="212165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271" tIns="210271" rIns="210271" bIns="420543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Check for repetitive miRNA and Keep miRNA present in &gt;50 % of the samples</a:t>
          </a:r>
          <a:r>
            <a:rPr lang="en-US" sz="1400" kern="1200">
              <a:latin typeface="Posterama"/>
            </a:rPr>
            <a:t> </a:t>
          </a:r>
          <a:endParaRPr lang="en-US" sz="1400" kern="1200"/>
        </a:p>
      </dsp:txBody>
      <dsp:txXfrm>
        <a:off x="13301" y="1876849"/>
        <a:ext cx="2660913" cy="2121651"/>
      </dsp:txXfrm>
    </dsp:sp>
    <dsp:sp modelId="{54F5980B-5F60-45CE-B959-B51CA51384E8}">
      <dsp:nvSpPr>
        <dsp:cNvPr id="0" name=""/>
        <dsp:cNvSpPr/>
      </dsp:nvSpPr>
      <dsp:spPr>
        <a:xfrm>
          <a:off x="2879689" y="999625"/>
          <a:ext cx="2924080" cy="877224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313" tIns="108313" rIns="108313" bIns="10831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Processing</a:t>
          </a:r>
          <a:endParaRPr lang="en-US" sz="2800" kern="1200"/>
        </a:p>
      </dsp:txBody>
      <dsp:txXfrm>
        <a:off x="3142856" y="999625"/>
        <a:ext cx="2397746" cy="877224"/>
      </dsp:txXfrm>
    </dsp:sp>
    <dsp:sp modelId="{34BB5104-301D-4E59-8DB5-565A3CB5A190}">
      <dsp:nvSpPr>
        <dsp:cNvPr id="0" name=""/>
        <dsp:cNvSpPr/>
      </dsp:nvSpPr>
      <dsp:spPr>
        <a:xfrm>
          <a:off x="2879689" y="1876849"/>
          <a:ext cx="2660913" cy="212165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271" tIns="210271" rIns="210271" bIns="420543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Map the remaining to </a:t>
          </a:r>
          <a:r>
            <a:rPr lang="en-US" sz="1400" b="0" i="1" kern="1200"/>
            <a:t>Mus</a:t>
          </a:r>
          <a:r>
            <a:rPr lang="en-US" sz="1400" b="0" i="0" kern="1200"/>
            <a:t> </a:t>
          </a:r>
          <a:r>
            <a:rPr lang="en-US" sz="1400" b="0" i="1" kern="1200"/>
            <a:t>musculus</a:t>
          </a:r>
          <a:r>
            <a:rPr lang="en-US" sz="1400" b="0" i="0" kern="1200"/>
            <a:t> </a:t>
          </a:r>
          <a:r>
            <a:rPr lang="en-US" sz="1400" b="0" i="0" kern="1200" err="1"/>
            <a:t>miRgeneDB</a:t>
          </a:r>
          <a:r>
            <a:rPr lang="en-US" sz="1400" b="0" i="0" kern="1200"/>
            <a:t> database and keep only those present in mouse</a:t>
          </a:r>
          <a:r>
            <a:rPr lang="en-US" sz="1400" kern="1200">
              <a:latin typeface="Posterama"/>
            </a:rPr>
            <a:t>.</a:t>
          </a:r>
          <a:endParaRPr lang="en-US" sz="1400" kern="1200"/>
        </a:p>
      </dsp:txBody>
      <dsp:txXfrm>
        <a:off x="2879689" y="1876849"/>
        <a:ext cx="2660913" cy="2121651"/>
      </dsp:txXfrm>
    </dsp:sp>
    <dsp:sp modelId="{ED094A86-0F6B-4C3A-85FE-BCF5754A181C}">
      <dsp:nvSpPr>
        <dsp:cNvPr id="0" name=""/>
        <dsp:cNvSpPr/>
      </dsp:nvSpPr>
      <dsp:spPr>
        <a:xfrm>
          <a:off x="5746078" y="999625"/>
          <a:ext cx="2924080" cy="877224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313" tIns="108313" rIns="108313" bIns="10831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Analysis</a:t>
          </a:r>
        </a:p>
      </dsp:txBody>
      <dsp:txXfrm>
        <a:off x="6009245" y="999625"/>
        <a:ext cx="2397746" cy="877224"/>
      </dsp:txXfrm>
    </dsp:sp>
    <dsp:sp modelId="{F92F8496-CBA0-403F-B77B-F78FF7D5D501}">
      <dsp:nvSpPr>
        <dsp:cNvPr id="0" name=""/>
        <dsp:cNvSpPr/>
      </dsp:nvSpPr>
      <dsp:spPr>
        <a:xfrm>
          <a:off x="5746078" y="1876849"/>
          <a:ext cx="2660913" cy="212165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271" tIns="210271" rIns="210271" bIns="420543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DeSeQ</a:t>
          </a:r>
          <a:r>
            <a:rPr lang="en-US" sz="1400" kern="1200"/>
            <a:t> analysis and </a:t>
          </a:r>
          <a:r>
            <a:rPr lang="en-US" sz="1400" kern="1200" err="1"/>
            <a:t>Limma</a:t>
          </a:r>
          <a:r>
            <a:rPr lang="en-US" sz="1400" kern="1200"/>
            <a:t> for differential gene expression</a:t>
          </a:r>
        </a:p>
      </dsp:txBody>
      <dsp:txXfrm>
        <a:off x="5746078" y="1876849"/>
        <a:ext cx="2660913" cy="2121651"/>
      </dsp:txXfrm>
    </dsp:sp>
    <dsp:sp modelId="{141A7A3E-7F1E-4711-84C7-F5A99B2FB484}">
      <dsp:nvSpPr>
        <dsp:cNvPr id="0" name=""/>
        <dsp:cNvSpPr/>
      </dsp:nvSpPr>
      <dsp:spPr>
        <a:xfrm>
          <a:off x="8612466" y="999625"/>
          <a:ext cx="2924080" cy="877224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313" tIns="108313" rIns="108313" bIns="10831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Figures</a:t>
          </a:r>
        </a:p>
      </dsp:txBody>
      <dsp:txXfrm>
        <a:off x="8875633" y="999625"/>
        <a:ext cx="2397746" cy="877224"/>
      </dsp:txXfrm>
    </dsp:sp>
    <dsp:sp modelId="{9A321907-0A3E-4C07-B07A-AE911DAC8C2D}">
      <dsp:nvSpPr>
        <dsp:cNvPr id="0" name=""/>
        <dsp:cNvSpPr/>
      </dsp:nvSpPr>
      <dsp:spPr>
        <a:xfrm>
          <a:off x="8612466" y="1876849"/>
          <a:ext cx="2660913" cy="212165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271" tIns="210271" rIns="210271" bIns="420543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sterama"/>
            </a:rPr>
            <a:t>Heat</a:t>
          </a:r>
          <a:r>
            <a:rPr lang="en-US" sz="1400" kern="1200"/>
            <a:t> Map &amp; Volcano Plots</a:t>
          </a:r>
        </a:p>
      </dsp:txBody>
      <dsp:txXfrm>
        <a:off x="8612466" y="1876849"/>
        <a:ext cx="2660913" cy="21216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642C8-63BF-4502-9F14-0740A308F8E4}">
      <dsp:nvSpPr>
        <dsp:cNvPr id="0" name=""/>
        <dsp:cNvSpPr/>
      </dsp:nvSpPr>
      <dsp:spPr>
        <a:xfrm>
          <a:off x="0" y="2479"/>
          <a:ext cx="6578082" cy="12567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4F9329-3994-4BAC-AB1A-7200E8F7E3A2}">
      <dsp:nvSpPr>
        <dsp:cNvPr id="0" name=""/>
        <dsp:cNvSpPr/>
      </dsp:nvSpPr>
      <dsp:spPr>
        <a:xfrm>
          <a:off x="380177" y="285256"/>
          <a:ext cx="691231" cy="691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FC65B-E1FE-4FB4-A440-FFE22C2BC868}">
      <dsp:nvSpPr>
        <dsp:cNvPr id="0" name=""/>
        <dsp:cNvSpPr/>
      </dsp:nvSpPr>
      <dsp:spPr>
        <a:xfrm>
          <a:off x="1451585" y="2479"/>
          <a:ext cx="5126496" cy="1256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10" tIns="133010" rIns="133010" bIns="1330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Downloaded the </a:t>
          </a:r>
          <a:r>
            <a:rPr lang="en-US" sz="2200" kern="1200">
              <a:latin typeface="Posterama"/>
            </a:rPr>
            <a:t>data</a:t>
          </a:r>
          <a:r>
            <a:rPr lang="en-US" sz="2200" kern="1200"/>
            <a:t>, inspect and </a:t>
          </a:r>
          <a:r>
            <a:rPr lang="en-US" sz="2200" kern="1200">
              <a:latin typeface="Posterama"/>
            </a:rPr>
            <a:t>filter</a:t>
          </a:r>
          <a:r>
            <a:rPr lang="en-US" sz="2200" kern="1200"/>
            <a:t> the data</a:t>
          </a:r>
        </a:p>
      </dsp:txBody>
      <dsp:txXfrm>
        <a:off x="1451585" y="2479"/>
        <a:ext cx="5126496" cy="1256783"/>
      </dsp:txXfrm>
    </dsp:sp>
    <dsp:sp modelId="{65437B9C-A07B-46F4-ABBC-3E3FE6D58F90}">
      <dsp:nvSpPr>
        <dsp:cNvPr id="0" name=""/>
        <dsp:cNvSpPr/>
      </dsp:nvSpPr>
      <dsp:spPr>
        <a:xfrm>
          <a:off x="0" y="1573459"/>
          <a:ext cx="6578082" cy="12567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B6794-4C2F-4229-A62E-C9320E85BC8E}">
      <dsp:nvSpPr>
        <dsp:cNvPr id="0" name=""/>
        <dsp:cNvSpPr/>
      </dsp:nvSpPr>
      <dsp:spPr>
        <a:xfrm>
          <a:off x="380177" y="1856235"/>
          <a:ext cx="691231" cy="691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E68C0-0DA9-4582-8FD8-3ADC94413726}">
      <dsp:nvSpPr>
        <dsp:cNvPr id="0" name=""/>
        <dsp:cNvSpPr/>
      </dsp:nvSpPr>
      <dsp:spPr>
        <a:xfrm>
          <a:off x="1451585" y="1573459"/>
          <a:ext cx="5126496" cy="1256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10" tIns="133010" rIns="133010" bIns="1330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Process the data to format them for the analysis we chose to reproduce</a:t>
          </a:r>
        </a:p>
      </dsp:txBody>
      <dsp:txXfrm>
        <a:off x="1451585" y="1573459"/>
        <a:ext cx="5126496" cy="1256783"/>
      </dsp:txXfrm>
    </dsp:sp>
    <dsp:sp modelId="{299A0B3D-2CF7-4668-8982-ABAC3A05D343}">
      <dsp:nvSpPr>
        <dsp:cNvPr id="0" name=""/>
        <dsp:cNvSpPr/>
      </dsp:nvSpPr>
      <dsp:spPr>
        <a:xfrm>
          <a:off x="0" y="3144439"/>
          <a:ext cx="6578082" cy="12567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40BB2-3DFE-45D2-9732-B44A570ADE2B}">
      <dsp:nvSpPr>
        <dsp:cNvPr id="0" name=""/>
        <dsp:cNvSpPr/>
      </dsp:nvSpPr>
      <dsp:spPr>
        <a:xfrm>
          <a:off x="380177" y="3427215"/>
          <a:ext cx="691231" cy="691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EF88E-1B69-4704-9D8D-798383889BA7}">
      <dsp:nvSpPr>
        <dsp:cNvPr id="0" name=""/>
        <dsp:cNvSpPr/>
      </dsp:nvSpPr>
      <dsp:spPr>
        <a:xfrm>
          <a:off x="1451585" y="3144439"/>
          <a:ext cx="5126496" cy="1256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10" tIns="133010" rIns="133010" bIns="1330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Rerun the analysis in R and Python</a:t>
          </a:r>
        </a:p>
      </dsp:txBody>
      <dsp:txXfrm>
        <a:off x="1451585" y="3144439"/>
        <a:ext cx="5126496" cy="1256783"/>
      </dsp:txXfrm>
    </dsp:sp>
    <dsp:sp modelId="{E1FCCED3-1DC5-4C49-A8DD-181A5839ED62}">
      <dsp:nvSpPr>
        <dsp:cNvPr id="0" name=""/>
        <dsp:cNvSpPr/>
      </dsp:nvSpPr>
      <dsp:spPr>
        <a:xfrm>
          <a:off x="0" y="4715419"/>
          <a:ext cx="6578082" cy="12567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E48F3-FEEB-4752-AA65-E9ACBC75BF05}">
      <dsp:nvSpPr>
        <dsp:cNvPr id="0" name=""/>
        <dsp:cNvSpPr/>
      </dsp:nvSpPr>
      <dsp:spPr>
        <a:xfrm>
          <a:off x="380177" y="4998195"/>
          <a:ext cx="691231" cy="691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D7F55-4951-4012-BD21-34C54DD1EEA9}">
      <dsp:nvSpPr>
        <dsp:cNvPr id="0" name=""/>
        <dsp:cNvSpPr/>
      </dsp:nvSpPr>
      <dsp:spPr>
        <a:xfrm>
          <a:off x="1451585" y="4715419"/>
          <a:ext cx="5126496" cy="1256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10" tIns="133010" rIns="133010" bIns="13301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 summaries</a:t>
          </a:r>
          <a:r>
            <a:rPr lang="en-US" sz="2200" kern="1200">
              <a:latin typeface="Posterama"/>
            </a:rPr>
            <a:t> </a:t>
          </a:r>
          <a:endParaRPr lang="en-US" sz="2200" kern="1200"/>
        </a:p>
      </dsp:txBody>
      <dsp:txXfrm>
        <a:off x="1451585" y="4715419"/>
        <a:ext cx="5126496" cy="12567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E94A6-5662-4604-8F7D-8D4728E0317C}">
      <dsp:nvSpPr>
        <dsp:cNvPr id="0" name=""/>
        <dsp:cNvSpPr/>
      </dsp:nvSpPr>
      <dsp:spPr>
        <a:xfrm>
          <a:off x="2581382" y="2206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Posterama"/>
            </a:rPr>
            <a:t>DEGList</a:t>
          </a:r>
          <a:r>
            <a:rPr lang="en-US" sz="1600" kern="1200">
              <a:latin typeface="Posterama"/>
            </a:rPr>
            <a:t>()</a:t>
          </a:r>
          <a:endParaRPr lang="en-US" sz="1600" kern="1200"/>
        </a:p>
      </dsp:txBody>
      <dsp:txXfrm>
        <a:off x="2600534" y="21358"/>
        <a:ext cx="1666955" cy="615600"/>
      </dsp:txXfrm>
    </dsp:sp>
    <dsp:sp modelId="{1FC053A2-53AE-4E39-B021-A153BB305679}">
      <dsp:nvSpPr>
        <dsp:cNvPr id="0" name=""/>
        <dsp:cNvSpPr/>
      </dsp:nvSpPr>
      <dsp:spPr>
        <a:xfrm rot="5400000">
          <a:off x="3311405" y="672458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696979"/>
        <a:ext cx="176554" cy="171650"/>
      </dsp:txXfrm>
    </dsp:sp>
    <dsp:sp modelId="{1EEA085E-7827-4EA8-A9BD-EB17E6801923}">
      <dsp:nvSpPr>
        <dsp:cNvPr id="0" name=""/>
        <dsp:cNvSpPr/>
      </dsp:nvSpPr>
      <dsp:spPr>
        <a:xfrm>
          <a:off x="2581382" y="983063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8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Posterama"/>
            </a:rPr>
            <a:t>Model.matrix</a:t>
          </a:r>
          <a:r>
            <a:rPr lang="en-US" sz="1600" kern="1200">
              <a:latin typeface="Posterama"/>
            </a:rPr>
            <a:t>()</a:t>
          </a:r>
          <a:endParaRPr lang="en-US" sz="1600" kern="1200"/>
        </a:p>
      </dsp:txBody>
      <dsp:txXfrm>
        <a:off x="2600534" y="1002215"/>
        <a:ext cx="1666955" cy="615600"/>
      </dsp:txXfrm>
    </dsp:sp>
    <dsp:sp modelId="{084AB467-AD99-4813-99D0-C830D1378CE0}">
      <dsp:nvSpPr>
        <dsp:cNvPr id="0" name=""/>
        <dsp:cNvSpPr/>
      </dsp:nvSpPr>
      <dsp:spPr>
        <a:xfrm rot="5400000">
          <a:off x="3311405" y="1653314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114759"/>
                <a:satOff val="-8634"/>
                <a:lumOff val="1004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114759"/>
                <a:satOff val="-8634"/>
                <a:lumOff val="1004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114759"/>
                <a:satOff val="-8634"/>
                <a:lumOff val="1004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1677835"/>
        <a:ext cx="176554" cy="171650"/>
      </dsp:txXfrm>
    </dsp:sp>
    <dsp:sp modelId="{061BCD6D-1DC9-41D4-967C-8B842BC0114A}">
      <dsp:nvSpPr>
        <dsp:cNvPr id="0" name=""/>
        <dsp:cNvSpPr/>
      </dsp:nvSpPr>
      <dsp:spPr>
        <a:xfrm>
          <a:off x="2581382" y="1963919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6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6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6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Posterama"/>
            </a:rPr>
            <a:t>Voom()</a:t>
          </a:r>
          <a:endParaRPr lang="en-US" sz="1600" kern="1200"/>
        </a:p>
      </dsp:txBody>
      <dsp:txXfrm>
        <a:off x="2600534" y="1983071"/>
        <a:ext cx="1666955" cy="615600"/>
      </dsp:txXfrm>
    </dsp:sp>
    <dsp:sp modelId="{1778D65A-D1F7-4821-90C1-5743983C2273}">
      <dsp:nvSpPr>
        <dsp:cNvPr id="0" name=""/>
        <dsp:cNvSpPr/>
      </dsp:nvSpPr>
      <dsp:spPr>
        <a:xfrm rot="5400000">
          <a:off x="3311405" y="2634171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229519"/>
                <a:satOff val="-17268"/>
                <a:lumOff val="2008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229519"/>
                <a:satOff val="-17268"/>
                <a:lumOff val="2008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229519"/>
                <a:satOff val="-17268"/>
                <a:lumOff val="2008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2658692"/>
        <a:ext cx="176554" cy="171650"/>
      </dsp:txXfrm>
    </dsp:sp>
    <dsp:sp modelId="{2B85206B-EDCE-4C17-A032-4469833A9AB3}">
      <dsp:nvSpPr>
        <dsp:cNvPr id="0" name=""/>
        <dsp:cNvSpPr/>
      </dsp:nvSpPr>
      <dsp:spPr>
        <a:xfrm>
          <a:off x="2581382" y="2944775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4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4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4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Posterama"/>
            </a:rPr>
            <a:t>Lmfit()</a:t>
          </a:r>
        </a:p>
      </dsp:txBody>
      <dsp:txXfrm>
        <a:off x="2600534" y="2963927"/>
        <a:ext cx="1666955" cy="615600"/>
      </dsp:txXfrm>
    </dsp:sp>
    <dsp:sp modelId="{C71F26CC-194A-45D4-9C37-5C5FC8E9C5AB}">
      <dsp:nvSpPr>
        <dsp:cNvPr id="0" name=""/>
        <dsp:cNvSpPr/>
      </dsp:nvSpPr>
      <dsp:spPr>
        <a:xfrm rot="5400000">
          <a:off x="3311405" y="3615027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344278"/>
                <a:satOff val="-25902"/>
                <a:lumOff val="3012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344278"/>
                <a:satOff val="-25902"/>
                <a:lumOff val="3012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344278"/>
                <a:satOff val="-25902"/>
                <a:lumOff val="3012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3639548"/>
        <a:ext cx="176554" cy="171650"/>
      </dsp:txXfrm>
    </dsp:sp>
    <dsp:sp modelId="{CA722299-DB30-4E9E-9414-4C2FCAE84749}">
      <dsp:nvSpPr>
        <dsp:cNvPr id="0" name=""/>
        <dsp:cNvSpPr/>
      </dsp:nvSpPr>
      <dsp:spPr>
        <a:xfrm>
          <a:off x="2581382" y="3925631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2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Posterama"/>
            </a:rPr>
            <a:t>MakeContrasts</a:t>
          </a:r>
          <a:r>
            <a:rPr lang="en-US" sz="1600" kern="1200">
              <a:latin typeface="Posterama"/>
            </a:rPr>
            <a:t>() + </a:t>
          </a:r>
          <a:r>
            <a:rPr lang="en-US" sz="1600" kern="1200" err="1">
              <a:latin typeface="Posterama"/>
            </a:rPr>
            <a:t>Contrasts.fit</a:t>
          </a:r>
          <a:r>
            <a:rPr lang="en-US" sz="1600" kern="1200">
              <a:latin typeface="Posterama"/>
            </a:rPr>
            <a:t>()</a:t>
          </a:r>
        </a:p>
      </dsp:txBody>
      <dsp:txXfrm>
        <a:off x="2600534" y="3944783"/>
        <a:ext cx="1666955" cy="615600"/>
      </dsp:txXfrm>
    </dsp:sp>
    <dsp:sp modelId="{1EEC9899-7414-46D6-BBA5-DDC88EBB763B}">
      <dsp:nvSpPr>
        <dsp:cNvPr id="0" name=""/>
        <dsp:cNvSpPr/>
      </dsp:nvSpPr>
      <dsp:spPr>
        <a:xfrm rot="5400000">
          <a:off x="3311405" y="4595883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459037"/>
                <a:satOff val="-34536"/>
                <a:lumOff val="4016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459037"/>
                <a:satOff val="-34536"/>
                <a:lumOff val="4016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459037"/>
                <a:satOff val="-34536"/>
                <a:lumOff val="4016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4620404"/>
        <a:ext cx="176554" cy="171650"/>
      </dsp:txXfrm>
    </dsp:sp>
    <dsp:sp modelId="{F640B609-D5A6-49F9-944B-235AF8BBC471}">
      <dsp:nvSpPr>
        <dsp:cNvPr id="0" name=""/>
        <dsp:cNvSpPr/>
      </dsp:nvSpPr>
      <dsp:spPr>
        <a:xfrm>
          <a:off x="2581382" y="4906488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Posterama"/>
            </a:rPr>
            <a:t>Bayes analysis</a:t>
          </a:r>
        </a:p>
      </dsp:txBody>
      <dsp:txXfrm>
        <a:off x="2600534" y="4925640"/>
        <a:ext cx="1666955" cy="6156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E94A6-5662-4604-8F7D-8D4728E0317C}">
      <dsp:nvSpPr>
        <dsp:cNvPr id="0" name=""/>
        <dsp:cNvSpPr/>
      </dsp:nvSpPr>
      <dsp:spPr>
        <a:xfrm>
          <a:off x="1916774" y="679"/>
          <a:ext cx="3034476" cy="794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"/>
            </a:rPr>
            <a:t> </a:t>
          </a:r>
          <a:r>
            <a:rPr lang="en-US" sz="18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DESeq object (</a:t>
          </a:r>
          <a:r>
            <a:rPr lang="en-US" sz="1800" kern="1200" err="1">
              <a:solidFill>
                <a:srgbClr val="000000"/>
              </a:solidFill>
              <a:latin typeface="Calibri"/>
              <a:ea typeface="Calibri"/>
              <a:cs typeface="Calibri"/>
            </a:rPr>
            <a:t>dds</a:t>
          </a:r>
          <a:r>
            <a:rPr lang="en-US" sz="18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) from cold data &amp; </a:t>
          </a:r>
          <a:r>
            <a:rPr lang="en-US" sz="1800" kern="1200" err="1">
              <a:solidFill>
                <a:srgbClr val="000000"/>
              </a:solidFill>
              <a:latin typeface="Calibri"/>
              <a:ea typeface="Calibri"/>
              <a:cs typeface="Calibri"/>
            </a:rPr>
            <a:t>countdata</a:t>
          </a:r>
          <a:endParaRPr lang="en-US" sz="1800" kern="1200">
            <a:solidFill>
              <a:srgbClr val="000000"/>
            </a:solidFill>
            <a:latin typeface="Calibri"/>
            <a:ea typeface="Calibri"/>
            <a:cs typeface="Calibri"/>
          </a:endParaRPr>
        </a:p>
      </dsp:txBody>
      <dsp:txXfrm>
        <a:off x="1940043" y="23948"/>
        <a:ext cx="2987938" cy="747924"/>
      </dsp:txXfrm>
    </dsp:sp>
    <dsp:sp modelId="{1FC053A2-53AE-4E39-B021-A153BB305679}">
      <dsp:nvSpPr>
        <dsp:cNvPr id="0" name=""/>
        <dsp:cNvSpPr/>
      </dsp:nvSpPr>
      <dsp:spPr>
        <a:xfrm rot="5400000">
          <a:off x="3285050" y="815003"/>
          <a:ext cx="297923" cy="357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3326760" y="844796"/>
        <a:ext cx="214504" cy="208546"/>
      </dsp:txXfrm>
    </dsp:sp>
    <dsp:sp modelId="{1EEA085E-7827-4EA8-A9BD-EB17E6801923}">
      <dsp:nvSpPr>
        <dsp:cNvPr id="0" name=""/>
        <dsp:cNvSpPr/>
      </dsp:nvSpPr>
      <dsp:spPr>
        <a:xfrm>
          <a:off x="1916774" y="1192373"/>
          <a:ext cx="3034476" cy="794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"/>
            </a:rPr>
            <a:t> Normalization </a:t>
          </a:r>
          <a:r>
            <a:rPr lang="en-US" sz="1800" kern="1200" err="1"/>
            <a:t>DESeq</a:t>
          </a:r>
          <a:r>
            <a:rPr lang="en-US" sz="1800" kern="1200"/>
            <a:t>(</a:t>
          </a:r>
          <a:r>
            <a:rPr lang="en-US" sz="1800" kern="1200" err="1"/>
            <a:t>dds</a:t>
          </a:r>
          <a:r>
            <a:rPr lang="en-US" sz="1800" kern="1200"/>
            <a:t>)</a:t>
          </a:r>
        </a:p>
      </dsp:txBody>
      <dsp:txXfrm>
        <a:off x="1940043" y="1215642"/>
        <a:ext cx="2987938" cy="747924"/>
      </dsp:txXfrm>
    </dsp:sp>
    <dsp:sp modelId="{084AB467-AD99-4813-99D0-C830D1378CE0}">
      <dsp:nvSpPr>
        <dsp:cNvPr id="0" name=""/>
        <dsp:cNvSpPr/>
      </dsp:nvSpPr>
      <dsp:spPr>
        <a:xfrm rot="5400000">
          <a:off x="3285050" y="2006698"/>
          <a:ext cx="297923" cy="357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153012"/>
                <a:satOff val="-11512"/>
                <a:lumOff val="1338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153012"/>
                <a:satOff val="-11512"/>
                <a:lumOff val="1338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153012"/>
                <a:satOff val="-11512"/>
                <a:lumOff val="1338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3326760" y="2036491"/>
        <a:ext cx="214504" cy="208546"/>
      </dsp:txXfrm>
    </dsp:sp>
    <dsp:sp modelId="{061BCD6D-1DC9-41D4-967C-8B842BC0114A}">
      <dsp:nvSpPr>
        <dsp:cNvPr id="0" name=""/>
        <dsp:cNvSpPr/>
      </dsp:nvSpPr>
      <dsp:spPr>
        <a:xfrm>
          <a:off x="1916774" y="2384068"/>
          <a:ext cx="3034476" cy="794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"/>
            </a:rPr>
            <a:t> Differential gene expression results(</a:t>
          </a:r>
          <a:r>
            <a:rPr lang="en-US" sz="1800" kern="1200" err="1">
              <a:latin typeface="Posterama"/>
            </a:rPr>
            <a:t>dds</a:t>
          </a:r>
          <a:r>
            <a:rPr lang="en-US" sz="1800" kern="1200">
              <a:latin typeface="Posterama"/>
            </a:rPr>
            <a:t>)</a:t>
          </a:r>
          <a:endParaRPr lang="en-US" sz="1800" kern="1200"/>
        </a:p>
      </dsp:txBody>
      <dsp:txXfrm>
        <a:off x="1940043" y="2407337"/>
        <a:ext cx="2987938" cy="747924"/>
      </dsp:txXfrm>
    </dsp:sp>
    <dsp:sp modelId="{1778D65A-D1F7-4821-90C1-5743983C2273}">
      <dsp:nvSpPr>
        <dsp:cNvPr id="0" name=""/>
        <dsp:cNvSpPr/>
      </dsp:nvSpPr>
      <dsp:spPr>
        <a:xfrm rot="5400000">
          <a:off x="3285050" y="3198392"/>
          <a:ext cx="297923" cy="357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306025"/>
                <a:satOff val="-23024"/>
                <a:lumOff val="2677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306025"/>
                <a:satOff val="-23024"/>
                <a:lumOff val="2677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306025"/>
                <a:satOff val="-23024"/>
                <a:lumOff val="2677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3326760" y="3228185"/>
        <a:ext cx="214504" cy="208546"/>
      </dsp:txXfrm>
    </dsp:sp>
    <dsp:sp modelId="{CA722299-DB30-4E9E-9414-4C2FCAE84749}">
      <dsp:nvSpPr>
        <dsp:cNvPr id="0" name=""/>
        <dsp:cNvSpPr/>
      </dsp:nvSpPr>
      <dsp:spPr>
        <a:xfrm>
          <a:off x="1916774" y="3575762"/>
          <a:ext cx="3034476" cy="794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"/>
            </a:rPr>
            <a:t>Applied FDR correction</a:t>
          </a:r>
        </a:p>
      </dsp:txBody>
      <dsp:txXfrm>
        <a:off x="1940043" y="3599031"/>
        <a:ext cx="2987938" cy="747924"/>
      </dsp:txXfrm>
    </dsp:sp>
    <dsp:sp modelId="{1EEC9899-7414-46D6-BBA5-DDC88EBB763B}">
      <dsp:nvSpPr>
        <dsp:cNvPr id="0" name=""/>
        <dsp:cNvSpPr/>
      </dsp:nvSpPr>
      <dsp:spPr>
        <a:xfrm rot="5400000">
          <a:off x="3285050" y="4390087"/>
          <a:ext cx="297923" cy="3575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459037"/>
                <a:satOff val="-34536"/>
                <a:lumOff val="4016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459037"/>
                <a:satOff val="-34536"/>
                <a:lumOff val="4016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459037"/>
                <a:satOff val="-34536"/>
                <a:lumOff val="4016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3326760" y="4419880"/>
        <a:ext cx="214504" cy="208546"/>
      </dsp:txXfrm>
    </dsp:sp>
    <dsp:sp modelId="{F640B609-D5A6-49F9-944B-235AF8BBC471}">
      <dsp:nvSpPr>
        <dsp:cNvPr id="0" name=""/>
        <dsp:cNvSpPr/>
      </dsp:nvSpPr>
      <dsp:spPr>
        <a:xfrm>
          <a:off x="1916774" y="4767456"/>
          <a:ext cx="3034476" cy="794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"/>
            </a:rPr>
            <a:t>Keep </a:t>
          </a:r>
          <a:r>
            <a:rPr lang="en-US" sz="1800" kern="1200" err="1">
              <a:latin typeface="Posterama"/>
            </a:rPr>
            <a:t>padj</a:t>
          </a:r>
          <a:r>
            <a:rPr lang="en-US" sz="1800" kern="1200">
              <a:latin typeface="Posterama"/>
            </a:rPr>
            <a:t> &lt; 0.05</a:t>
          </a:r>
        </a:p>
      </dsp:txBody>
      <dsp:txXfrm>
        <a:off x="1940043" y="4790725"/>
        <a:ext cx="2987938" cy="7479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E94A6-5662-4604-8F7D-8D4728E0317C}">
      <dsp:nvSpPr>
        <dsp:cNvPr id="0" name=""/>
        <dsp:cNvSpPr/>
      </dsp:nvSpPr>
      <dsp:spPr>
        <a:xfrm>
          <a:off x="2581382" y="2206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Posterama"/>
            </a:rPr>
            <a:t>DEGList</a:t>
          </a:r>
          <a:r>
            <a:rPr lang="en-US" sz="1600" kern="1200">
              <a:latin typeface="Posterama"/>
            </a:rPr>
            <a:t>()</a:t>
          </a:r>
          <a:endParaRPr lang="en-US" sz="1600" kern="1200"/>
        </a:p>
      </dsp:txBody>
      <dsp:txXfrm>
        <a:off x="2600534" y="21358"/>
        <a:ext cx="1666955" cy="615600"/>
      </dsp:txXfrm>
    </dsp:sp>
    <dsp:sp modelId="{1FC053A2-53AE-4E39-B021-A153BB305679}">
      <dsp:nvSpPr>
        <dsp:cNvPr id="0" name=""/>
        <dsp:cNvSpPr/>
      </dsp:nvSpPr>
      <dsp:spPr>
        <a:xfrm rot="5400000">
          <a:off x="3311405" y="672458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696979"/>
        <a:ext cx="176554" cy="171650"/>
      </dsp:txXfrm>
    </dsp:sp>
    <dsp:sp modelId="{1EEA085E-7827-4EA8-A9BD-EB17E6801923}">
      <dsp:nvSpPr>
        <dsp:cNvPr id="0" name=""/>
        <dsp:cNvSpPr/>
      </dsp:nvSpPr>
      <dsp:spPr>
        <a:xfrm>
          <a:off x="2581382" y="983063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8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Posterama"/>
            </a:rPr>
            <a:t>Model.matrix</a:t>
          </a:r>
          <a:r>
            <a:rPr lang="en-US" sz="1600" kern="1200">
              <a:latin typeface="Posterama"/>
            </a:rPr>
            <a:t>()</a:t>
          </a:r>
          <a:endParaRPr lang="en-US" sz="1600" kern="1200"/>
        </a:p>
      </dsp:txBody>
      <dsp:txXfrm>
        <a:off x="2600534" y="1002215"/>
        <a:ext cx="1666955" cy="615600"/>
      </dsp:txXfrm>
    </dsp:sp>
    <dsp:sp modelId="{084AB467-AD99-4813-99D0-C830D1378CE0}">
      <dsp:nvSpPr>
        <dsp:cNvPr id="0" name=""/>
        <dsp:cNvSpPr/>
      </dsp:nvSpPr>
      <dsp:spPr>
        <a:xfrm rot="5400000">
          <a:off x="3311405" y="1653314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114759"/>
                <a:satOff val="-8634"/>
                <a:lumOff val="1004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114759"/>
                <a:satOff val="-8634"/>
                <a:lumOff val="1004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114759"/>
                <a:satOff val="-8634"/>
                <a:lumOff val="1004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1677835"/>
        <a:ext cx="176554" cy="171650"/>
      </dsp:txXfrm>
    </dsp:sp>
    <dsp:sp modelId="{061BCD6D-1DC9-41D4-967C-8B842BC0114A}">
      <dsp:nvSpPr>
        <dsp:cNvPr id="0" name=""/>
        <dsp:cNvSpPr/>
      </dsp:nvSpPr>
      <dsp:spPr>
        <a:xfrm>
          <a:off x="2581382" y="1963919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6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6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6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Posterama"/>
            </a:rPr>
            <a:t>Voom()</a:t>
          </a:r>
          <a:endParaRPr lang="en-US" sz="1600" kern="1200"/>
        </a:p>
      </dsp:txBody>
      <dsp:txXfrm>
        <a:off x="2600534" y="1983071"/>
        <a:ext cx="1666955" cy="615600"/>
      </dsp:txXfrm>
    </dsp:sp>
    <dsp:sp modelId="{1778D65A-D1F7-4821-90C1-5743983C2273}">
      <dsp:nvSpPr>
        <dsp:cNvPr id="0" name=""/>
        <dsp:cNvSpPr/>
      </dsp:nvSpPr>
      <dsp:spPr>
        <a:xfrm rot="5400000">
          <a:off x="3311405" y="2634171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229519"/>
                <a:satOff val="-17268"/>
                <a:lumOff val="2008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229519"/>
                <a:satOff val="-17268"/>
                <a:lumOff val="2008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229519"/>
                <a:satOff val="-17268"/>
                <a:lumOff val="2008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2658692"/>
        <a:ext cx="176554" cy="171650"/>
      </dsp:txXfrm>
    </dsp:sp>
    <dsp:sp modelId="{2B85206B-EDCE-4C17-A032-4469833A9AB3}">
      <dsp:nvSpPr>
        <dsp:cNvPr id="0" name=""/>
        <dsp:cNvSpPr/>
      </dsp:nvSpPr>
      <dsp:spPr>
        <a:xfrm>
          <a:off x="2581382" y="2944775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4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4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4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Posterama"/>
            </a:rPr>
            <a:t>Lmfit()</a:t>
          </a:r>
        </a:p>
      </dsp:txBody>
      <dsp:txXfrm>
        <a:off x="2600534" y="2963927"/>
        <a:ext cx="1666955" cy="615600"/>
      </dsp:txXfrm>
    </dsp:sp>
    <dsp:sp modelId="{C71F26CC-194A-45D4-9C37-5C5FC8E9C5AB}">
      <dsp:nvSpPr>
        <dsp:cNvPr id="0" name=""/>
        <dsp:cNvSpPr/>
      </dsp:nvSpPr>
      <dsp:spPr>
        <a:xfrm rot="5400000">
          <a:off x="3311405" y="3615027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344278"/>
                <a:satOff val="-25902"/>
                <a:lumOff val="3012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344278"/>
                <a:satOff val="-25902"/>
                <a:lumOff val="3012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344278"/>
                <a:satOff val="-25902"/>
                <a:lumOff val="3012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3639548"/>
        <a:ext cx="176554" cy="171650"/>
      </dsp:txXfrm>
    </dsp:sp>
    <dsp:sp modelId="{CA722299-DB30-4E9E-9414-4C2FCAE84749}">
      <dsp:nvSpPr>
        <dsp:cNvPr id="0" name=""/>
        <dsp:cNvSpPr/>
      </dsp:nvSpPr>
      <dsp:spPr>
        <a:xfrm>
          <a:off x="2581382" y="3925631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2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Posterama"/>
            </a:rPr>
            <a:t>MakeContrasts</a:t>
          </a:r>
          <a:r>
            <a:rPr lang="en-US" sz="1600" kern="1200">
              <a:latin typeface="Posterama"/>
            </a:rPr>
            <a:t>() + </a:t>
          </a:r>
          <a:r>
            <a:rPr lang="en-US" sz="1600" kern="1200" err="1">
              <a:latin typeface="Posterama"/>
            </a:rPr>
            <a:t>Contrasts.fit</a:t>
          </a:r>
          <a:r>
            <a:rPr lang="en-US" sz="1600" kern="1200">
              <a:latin typeface="Posterama"/>
            </a:rPr>
            <a:t>()</a:t>
          </a:r>
        </a:p>
      </dsp:txBody>
      <dsp:txXfrm>
        <a:off x="2600534" y="3944783"/>
        <a:ext cx="1666955" cy="615600"/>
      </dsp:txXfrm>
    </dsp:sp>
    <dsp:sp modelId="{1EEC9899-7414-46D6-BBA5-DDC88EBB763B}">
      <dsp:nvSpPr>
        <dsp:cNvPr id="0" name=""/>
        <dsp:cNvSpPr/>
      </dsp:nvSpPr>
      <dsp:spPr>
        <a:xfrm rot="5400000">
          <a:off x="3311405" y="4595883"/>
          <a:ext cx="245214" cy="2942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-459037"/>
                <a:satOff val="-34536"/>
                <a:lumOff val="4016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90000"/>
                <a:hueOff val="-459037"/>
                <a:satOff val="-34536"/>
                <a:lumOff val="4016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90000"/>
                <a:hueOff val="-459037"/>
                <a:satOff val="-34536"/>
                <a:lumOff val="4016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3345735" y="4620404"/>
        <a:ext cx="176554" cy="171650"/>
      </dsp:txXfrm>
    </dsp:sp>
    <dsp:sp modelId="{F640B609-D5A6-49F9-944B-235AF8BBC471}">
      <dsp:nvSpPr>
        <dsp:cNvPr id="0" name=""/>
        <dsp:cNvSpPr/>
      </dsp:nvSpPr>
      <dsp:spPr>
        <a:xfrm>
          <a:off x="2581382" y="4906488"/>
          <a:ext cx="1705259" cy="653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Posterama"/>
            </a:rPr>
            <a:t>Bayes analysis</a:t>
          </a:r>
        </a:p>
      </dsp:txBody>
      <dsp:txXfrm>
        <a:off x="2600534" y="4925640"/>
        <a:ext cx="1666955" cy="615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73E6A-4A55-4D3E-980F-5A4B3BE1E670}" type="datetimeFigureOut"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4B91E-61FB-40AC-B185-82850E4013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4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EJ + intro for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92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98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AM, DTB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22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MC, VD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52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MC, VD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Significant upregulated 1</a:t>
            </a:r>
          </a:p>
          <a:p>
            <a:r>
              <a:rPr lang="en-US">
                <a:ea typeface="Calibri"/>
                <a:cs typeface="Calibri"/>
              </a:rPr>
              <a:t>Significant downregulated 3 </a:t>
            </a:r>
          </a:p>
          <a:p>
            <a:r>
              <a:rPr lang="en-US">
                <a:ea typeface="Calibri"/>
                <a:cs typeface="Calibri"/>
              </a:rPr>
              <a:t>Upregulated 52</a:t>
            </a:r>
          </a:p>
          <a:p>
            <a:r>
              <a:rPr lang="en-US">
                <a:ea typeface="Calibri"/>
                <a:cs typeface="Calibri"/>
              </a:rPr>
              <a:t>Downregulated 78</a:t>
            </a:r>
          </a:p>
          <a:p>
            <a:r>
              <a:rPr lang="en-US">
                <a:ea typeface="Calibri"/>
                <a:cs typeface="Calibri"/>
              </a:rPr>
              <a:t>Non-significant 242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Significant upregulated 0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Significant downregulated 0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Upregulated 0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Downregulated 3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Non-significant 370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52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AM, DTB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04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92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27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AM, DTB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6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4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8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9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MINE to present - DTB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Base R for 50%.</a:t>
            </a:r>
          </a:p>
          <a:p>
            <a:r>
              <a:rPr lang="en-US">
                <a:cs typeface="Calibri"/>
              </a:rPr>
              <a:t>Filtering done with </a:t>
            </a:r>
            <a:r>
              <a:rPr lang="en-US" err="1">
                <a:cs typeface="Calibri"/>
              </a:rPr>
              <a:t>Snek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5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AM, DTB can do </a:t>
            </a:r>
            <a:r>
              <a:rPr lang="en-US" err="1">
                <a:cs typeface="Calibri"/>
              </a:rPr>
              <a:t>limma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Limma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Originally developed for microarray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26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AM, DTB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10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AM, DTB</a:t>
            </a:r>
            <a:endParaRPr lang="en-US"/>
          </a:p>
          <a:p>
            <a:endParaRPr lang="en-US"/>
          </a:p>
          <a:p>
            <a:r>
              <a:rPr lang="en-US"/>
              <a:t>Significant upregulated 27</a:t>
            </a:r>
            <a:endParaRPr lang="en-US">
              <a:cs typeface="Calibri" panose="020F0502020204030204"/>
            </a:endParaRPr>
          </a:p>
          <a:p>
            <a:r>
              <a:rPr lang="en-US"/>
              <a:t>Significant downregulated 96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Upregulated 4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Downregulated 35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Non-significant 122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91E-61FB-40AC-B185-82850E40138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0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1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9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2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63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0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5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4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2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1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7.jpe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6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903C5-7235-7254-CBB9-DCE105AA6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475" y="1680801"/>
            <a:ext cx="7013358" cy="14515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Marked disparity of micro-RNA modulation by cGMP- selective PDE5 versus PDE9 inhibitors in heart diseases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DE414-5595-5CB7-D12C-AB0461610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5" y="3543917"/>
            <a:ext cx="7111014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dirty="0"/>
              <a:t>miRs DAMEV Group </a:t>
            </a:r>
          </a:p>
          <a:p>
            <a:pPr algn="ctr"/>
            <a:r>
              <a:rPr lang="en-US" b="1" dirty="0">
                <a:effectLst/>
              </a:rPr>
              <a:t>Daniel</a:t>
            </a:r>
            <a:r>
              <a:rPr lang="en-US" dirty="0">
                <a:effectLst/>
              </a:rPr>
              <a:t> Bun, </a:t>
            </a:r>
            <a:r>
              <a:rPr lang="en-US" b="1" dirty="0">
                <a:effectLst/>
              </a:rPr>
              <a:t>Ashmita</a:t>
            </a:r>
            <a:r>
              <a:rPr lang="en-US" dirty="0">
                <a:effectLst/>
              </a:rPr>
              <a:t> Mainali ,</a:t>
            </a:r>
            <a:r>
              <a:rPr lang="en-US" b="1" dirty="0">
                <a:effectLst/>
              </a:rPr>
              <a:t>Manuela</a:t>
            </a:r>
            <a:r>
              <a:rPr lang="en-US" dirty="0">
                <a:effectLst/>
              </a:rPr>
              <a:t> Chaves, </a:t>
            </a:r>
            <a:r>
              <a:rPr lang="en-US" b="1" dirty="0">
                <a:effectLst/>
              </a:rPr>
              <a:t>Esther</a:t>
            </a:r>
            <a:r>
              <a:rPr lang="en-US" dirty="0">
                <a:effectLst/>
              </a:rPr>
              <a:t> Jokodola ,</a:t>
            </a:r>
            <a:r>
              <a:rPr lang="en-US" b="1" dirty="0">
                <a:effectLst/>
              </a:rPr>
              <a:t>Vedika</a:t>
            </a:r>
            <a:r>
              <a:rPr lang="en-US" dirty="0">
                <a:effectLst/>
              </a:rPr>
              <a:t> Desai</a:t>
            </a:r>
          </a:p>
          <a:p>
            <a:pPr algn="ctr"/>
            <a:endParaRPr lang="en-US" b="1" dirty="0">
              <a:effectLst/>
            </a:endParaRPr>
          </a:p>
          <a:p>
            <a:pPr algn="ctr"/>
            <a:r>
              <a:rPr lang="en-US" dirty="0">
                <a:effectLst/>
              </a:rPr>
              <a:t>EEOB 546 Final Project</a:t>
            </a:r>
          </a:p>
          <a:p>
            <a:pPr algn="ctr"/>
            <a:endParaRPr lang="en-US" b="1" dirty="0">
              <a:effectLst/>
            </a:endParaRPr>
          </a:p>
          <a:p>
            <a:pPr algn="ctr"/>
            <a:r>
              <a:rPr lang="en-US" dirty="0"/>
              <a:t>May 1</a:t>
            </a:r>
            <a:r>
              <a:rPr lang="en-US" baseline="30000" dirty="0"/>
              <a:t>st</a:t>
            </a:r>
            <a:r>
              <a:rPr lang="en-US" dirty="0"/>
              <a:t>, 2024</a:t>
            </a:r>
            <a:endParaRPr lang="en-US" dirty="0">
              <a:effectLst/>
            </a:endParaRPr>
          </a:p>
          <a:p>
            <a:pPr algn="ctr"/>
            <a:endParaRPr lang="en-US" dirty="0"/>
          </a:p>
        </p:txBody>
      </p:sp>
      <p:pic>
        <p:nvPicPr>
          <p:cNvPr id="4" name="Picture 3" descr="penyajian 3D DNA">
            <a:extLst>
              <a:ext uri="{FF2B5EF4-FFF2-40B4-BE49-F238E27FC236}">
                <a16:creationId xmlns:a16="http://schemas.microsoft.com/office/drawing/2014/main" id="{05352B18-03DD-1505-C52C-6625D5D16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97"/>
          <a:stretch/>
        </p:blipFill>
        <p:spPr>
          <a:xfrm>
            <a:off x="7078927" y="2"/>
            <a:ext cx="5110026" cy="6857998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1660AE1-CAFA-832F-DA5E-6A733DBED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8" y="2483777"/>
            <a:ext cx="6433763" cy="5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B730D-DA81-92D2-C82B-26BB7F9F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3953"/>
            <a:ext cx="10972800" cy="1325563"/>
          </a:xfrm>
        </p:spPr>
        <p:txBody>
          <a:bodyPr/>
          <a:lstStyle/>
          <a:p>
            <a:r>
              <a:rPr lang="es-CO"/>
              <a:t>LIMMA + </a:t>
            </a:r>
            <a:r>
              <a:rPr lang="es-CO" err="1"/>
              <a:t>EdgeR</a:t>
            </a:r>
            <a:r>
              <a:rPr lang="es-CO"/>
              <a:t> </a:t>
            </a:r>
            <a:r>
              <a:rPr lang="es-CO" err="1"/>
              <a:t>Packages</a:t>
            </a:r>
            <a:endParaRPr lang="es-CO" err="1">
              <a:cs typeface="Posterama"/>
            </a:endParaRPr>
          </a:p>
        </p:txBody>
      </p:sp>
      <p:pic>
        <p:nvPicPr>
          <p:cNvPr id="4" name="Content Placeholder 3" descr="A hexagon with different colored icons&#10;&#10;Description automatically generated">
            <a:extLst>
              <a:ext uri="{FF2B5EF4-FFF2-40B4-BE49-F238E27FC236}">
                <a16:creationId xmlns:a16="http://schemas.microsoft.com/office/drawing/2014/main" id="{91261CCA-7883-EA4B-248E-3314E1E3E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40" r="65789" b="-192"/>
          <a:stretch/>
        </p:blipFill>
        <p:spPr>
          <a:xfrm>
            <a:off x="3670" y="5642811"/>
            <a:ext cx="1732667" cy="121652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DF4575-EEA5-ED13-6534-C7C6ECA2C479}"/>
              </a:ext>
            </a:extLst>
          </p:cNvPr>
          <p:cNvSpPr txBox="1">
            <a:spLocks/>
          </p:cNvSpPr>
          <p:nvPr/>
        </p:nvSpPr>
        <p:spPr>
          <a:xfrm>
            <a:off x="226349" y="893631"/>
            <a:ext cx="6882931" cy="2277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latin typeface="Posterama"/>
                <a:ea typeface="+mn-lt"/>
                <a:cs typeface="Posterama"/>
              </a:rPr>
              <a:t>R package</a:t>
            </a:r>
          </a:p>
          <a:p>
            <a:pPr marL="342900" indent="-342900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>
                <a:latin typeface="Posterama"/>
                <a:ea typeface="Times New Roman" panose="02020603050405020304" pitchFamily="18" charset="0"/>
                <a:cs typeface="Posterama"/>
              </a:rPr>
              <a:t>Differential Expression (DE) analysis of  microarray data</a:t>
            </a:r>
          </a:p>
          <a:p>
            <a:pPr marL="342900" indent="-342900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>
                <a:latin typeface="Posterama"/>
                <a:ea typeface="Times New Roman" panose="02020603050405020304" pitchFamily="18" charset="0"/>
                <a:cs typeface="Posterama"/>
              </a:rPr>
              <a:t>Advantages: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A85E3-B091-F22E-2B72-9AB20B64EB55}"/>
              </a:ext>
            </a:extLst>
          </p:cNvPr>
          <p:cNvSpPr txBox="1"/>
          <p:nvPr/>
        </p:nvSpPr>
        <p:spPr>
          <a:xfrm>
            <a:off x="9627268" y="212558"/>
            <a:ext cx="25527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i="1">
                <a:latin typeface="Posterama"/>
              </a:rPr>
              <a:t>Input:  Count Table</a:t>
            </a:r>
            <a:endParaRPr lang="en-US" i="1"/>
          </a:p>
          <a:p>
            <a:r>
              <a:rPr lang="en-US" sz="1900" i="1">
                <a:latin typeface="Posterama"/>
              </a:rPr>
              <a:t>Output</a:t>
            </a:r>
            <a:r>
              <a:rPr lang="en-US" sz="1900" i="1">
                <a:latin typeface="Posterama"/>
                <a:cs typeface="Posterama"/>
              </a:rPr>
              <a:t>: DEGs</a:t>
            </a:r>
            <a:endParaRPr lang="en-US" i="1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0A16C6C-97D9-0C77-6D25-85B20BAA5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1758"/>
              </p:ext>
            </p:extLst>
          </p:nvPr>
        </p:nvGraphicFramePr>
        <p:xfrm>
          <a:off x="6096002" y="1098885"/>
          <a:ext cx="6868025" cy="556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93" name="Table 892">
            <a:extLst>
              <a:ext uri="{FF2B5EF4-FFF2-40B4-BE49-F238E27FC236}">
                <a16:creationId xmlns:a16="http://schemas.microsoft.com/office/drawing/2014/main" id="{46B183D5-F7DE-9BBE-9A6B-B93FE1818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63958"/>
              </p:ext>
            </p:extLst>
          </p:nvPr>
        </p:nvGraphicFramePr>
        <p:xfrm>
          <a:off x="467628" y="3429482"/>
          <a:ext cx="6388966" cy="203682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388966">
                  <a:extLst>
                    <a:ext uri="{9D8B030D-6E8A-4147-A177-3AD203B41FA5}">
                      <a16:colId xmlns:a16="http://schemas.microsoft.com/office/drawing/2014/main" val="50808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62626"/>
                          </a:solidFill>
                          <a:latin typeface="Posterama"/>
                        </a:rPr>
                        <a:t>Creates a loop, performing action on every gene of the data set independently.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1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62626"/>
                          </a:solidFill>
                          <a:latin typeface="Posterama"/>
                        </a:rPr>
                        <a:t>Allows for flexible model specification, allowing incorporation of almost any kind of 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71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62626"/>
                          </a:solidFill>
                          <a:latin typeface="Posterama"/>
                        </a:rPr>
                        <a:t>Statistics: Empirical Bayes - estimating the prior distribution – shares information across genes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829518"/>
                  </a:ext>
                </a:extLst>
              </a:tr>
            </a:tbl>
          </a:graphicData>
        </a:graphic>
      </p:graphicFrame>
      <p:sp>
        <p:nvSpPr>
          <p:cNvPr id="934" name="TextBox 933">
            <a:extLst>
              <a:ext uri="{FF2B5EF4-FFF2-40B4-BE49-F238E27FC236}">
                <a16:creationId xmlns:a16="http://schemas.microsoft.com/office/drawing/2014/main" id="{A45A76E1-5116-2734-C00E-FBB865A6B0C2}"/>
              </a:ext>
            </a:extLst>
          </p:cNvPr>
          <p:cNvSpPr txBox="1"/>
          <p:nvPr/>
        </p:nvSpPr>
        <p:spPr>
          <a:xfrm>
            <a:off x="7930933" y="35292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Posterama"/>
              </a:rPr>
              <a:t>Workflow</a:t>
            </a:r>
            <a:endParaRPr lang="en-US" b="1"/>
          </a:p>
        </p:txBody>
      </p:sp>
      <p:pic>
        <p:nvPicPr>
          <p:cNvPr id="1186" name="Content Placeholder 3" descr="A hexagon with different colored icons&#10;&#10;Description automatically generated">
            <a:extLst>
              <a:ext uri="{FF2B5EF4-FFF2-40B4-BE49-F238E27FC236}">
                <a16:creationId xmlns:a16="http://schemas.microsoft.com/office/drawing/2014/main" id="{5193DB87-966E-8EC2-E5CE-FCFEC5248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96" r="-1679" b="943"/>
          <a:stretch/>
        </p:blipFill>
        <p:spPr>
          <a:xfrm>
            <a:off x="1733670" y="5645120"/>
            <a:ext cx="1729394" cy="12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1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30C8-D011-4381-01ED-A64C02CA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12494"/>
            <a:ext cx="10972800" cy="1325563"/>
          </a:xfrm>
        </p:spPr>
        <p:txBody>
          <a:bodyPr/>
          <a:lstStyle/>
          <a:p>
            <a:pPr algn="ctr"/>
            <a:r>
              <a:rPr lang="es-CO" err="1">
                <a:ea typeface="+mj-lt"/>
                <a:cs typeface="+mj-lt"/>
              </a:rPr>
              <a:t>Sham</a:t>
            </a:r>
            <a:r>
              <a:rPr lang="es-CO">
                <a:ea typeface="+mj-lt"/>
                <a:cs typeface="+mj-lt"/>
              </a:rPr>
              <a:t> vs. PO</a:t>
            </a:r>
            <a:endParaRPr lang="es-CO">
              <a:cs typeface="Posterama"/>
            </a:endParaRP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02723A58-7E0B-18D6-AEBD-7A0C70B19DAC}"/>
              </a:ext>
            </a:extLst>
          </p:cNvPr>
          <p:cNvSpPr txBox="1"/>
          <p:nvPr/>
        </p:nvSpPr>
        <p:spPr>
          <a:xfrm>
            <a:off x="9258968" y="1714149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DESEQ</a:t>
            </a:r>
            <a:endParaRPr lang="en-US"/>
          </a:p>
        </p:txBody>
      </p:sp>
      <p:pic>
        <p:nvPicPr>
          <p:cNvPr id="9" name="Content Placeholder 8" descr="A graph with blue dots&#10;&#10;Description automatically generated">
            <a:extLst>
              <a:ext uri="{FF2B5EF4-FFF2-40B4-BE49-F238E27FC236}">
                <a16:creationId xmlns:a16="http://schemas.microsoft.com/office/drawing/2014/main" id="{4F07CFA3-25DB-3467-B87C-BCFE97733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06267" y="2151738"/>
            <a:ext cx="4107610" cy="4102842"/>
          </a:xfrm>
        </p:spPr>
      </p:pic>
      <p:sp>
        <p:nvSpPr>
          <p:cNvPr id="11" name="CuadroTexto 12">
            <a:extLst>
              <a:ext uri="{FF2B5EF4-FFF2-40B4-BE49-F238E27FC236}">
                <a16:creationId xmlns:a16="http://schemas.microsoft.com/office/drawing/2014/main" id="{E7E1A7FC-E651-7321-CAC3-E7CAD9A2C1C8}"/>
              </a:ext>
            </a:extLst>
          </p:cNvPr>
          <p:cNvSpPr txBox="1"/>
          <p:nvPr/>
        </p:nvSpPr>
        <p:spPr>
          <a:xfrm>
            <a:off x="1298131" y="1714149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PAPER</a:t>
            </a:r>
            <a:endParaRPr lang="en-US"/>
          </a:p>
        </p:txBody>
      </p:sp>
      <p:sp>
        <p:nvSpPr>
          <p:cNvPr id="5" name="CuadroTexto 12">
            <a:extLst>
              <a:ext uri="{FF2B5EF4-FFF2-40B4-BE49-F238E27FC236}">
                <a16:creationId xmlns:a16="http://schemas.microsoft.com/office/drawing/2014/main" id="{2CBC484F-B635-9E49-CD42-5C0181AFA940}"/>
              </a:ext>
            </a:extLst>
          </p:cNvPr>
          <p:cNvSpPr txBox="1"/>
          <p:nvPr/>
        </p:nvSpPr>
        <p:spPr>
          <a:xfrm>
            <a:off x="5270998" y="1714149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LIMMA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D7E96-5A7D-8BF7-82BE-D085440A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677" y="2134821"/>
            <a:ext cx="4106985" cy="4105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B6481-F0BB-7A62-24D7-1FC7826BF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07" y="2821232"/>
            <a:ext cx="3888154" cy="2739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EAB0D5-6D0D-F34A-5ADB-741C38731F64}"/>
              </a:ext>
            </a:extLst>
          </p:cNvPr>
          <p:cNvSpPr/>
          <p:nvPr/>
        </p:nvSpPr>
        <p:spPr>
          <a:xfrm>
            <a:off x="3747721" y="5011615"/>
            <a:ext cx="244230" cy="683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43A9E-B326-1490-11E5-DA80FF3F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4272"/>
            <a:ext cx="10972800" cy="1325563"/>
          </a:xfrm>
        </p:spPr>
        <p:txBody>
          <a:bodyPr/>
          <a:lstStyle/>
          <a:p>
            <a:pPr algn="ctr"/>
            <a:r>
              <a:rPr lang="es-CO">
                <a:ea typeface="+mj-lt"/>
                <a:cs typeface="+mj-lt"/>
              </a:rPr>
              <a:t>PO+PDE5-I as </a:t>
            </a:r>
            <a:r>
              <a:rPr lang="es-CO" err="1">
                <a:ea typeface="+mj-lt"/>
                <a:cs typeface="+mj-lt"/>
              </a:rPr>
              <a:t>compared</a:t>
            </a:r>
            <a:r>
              <a:rPr lang="es-CO">
                <a:ea typeface="+mj-lt"/>
                <a:cs typeface="+mj-lt"/>
              </a:rPr>
              <a:t> </a:t>
            </a:r>
            <a:r>
              <a:rPr lang="es-CO" err="1">
                <a:ea typeface="+mj-lt"/>
                <a:cs typeface="+mj-lt"/>
              </a:rPr>
              <a:t>to</a:t>
            </a:r>
            <a:r>
              <a:rPr lang="es-CO">
                <a:ea typeface="+mj-lt"/>
                <a:cs typeface="+mj-lt"/>
              </a:rPr>
              <a:t> PO</a:t>
            </a:r>
            <a:endParaRPr lang="en-US">
              <a:cs typeface="Posterama"/>
            </a:endParaRPr>
          </a:p>
        </p:txBody>
      </p:sp>
      <p:pic>
        <p:nvPicPr>
          <p:cNvPr id="4" name="Picture 3" descr="A graph with colored dots&#10;&#10;Description automatically generated">
            <a:extLst>
              <a:ext uri="{FF2B5EF4-FFF2-40B4-BE49-F238E27FC236}">
                <a16:creationId xmlns:a16="http://schemas.microsoft.com/office/drawing/2014/main" id="{84DF9E0C-F35A-8737-0C81-2D153190F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202" y="2010399"/>
            <a:ext cx="4114800" cy="4114800"/>
          </a:xfrm>
          <a:prstGeom prst="rect">
            <a:avLst/>
          </a:prstGeom>
        </p:spPr>
      </p:pic>
      <p:sp>
        <p:nvSpPr>
          <p:cNvPr id="7" name="CuadroTexto 12">
            <a:extLst>
              <a:ext uri="{FF2B5EF4-FFF2-40B4-BE49-F238E27FC236}">
                <a16:creationId xmlns:a16="http://schemas.microsoft.com/office/drawing/2014/main" id="{E0F94C1C-52BB-8C46-1614-3791422611F0}"/>
              </a:ext>
            </a:extLst>
          </p:cNvPr>
          <p:cNvSpPr txBox="1"/>
          <p:nvPr/>
        </p:nvSpPr>
        <p:spPr>
          <a:xfrm>
            <a:off x="1562984" y="1717949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PAPER</a:t>
            </a:r>
            <a:endParaRPr lang="en-US"/>
          </a:p>
        </p:txBody>
      </p:sp>
      <p:sp>
        <p:nvSpPr>
          <p:cNvPr id="8" name="CuadroTexto 12">
            <a:extLst>
              <a:ext uri="{FF2B5EF4-FFF2-40B4-BE49-F238E27FC236}">
                <a16:creationId xmlns:a16="http://schemas.microsoft.com/office/drawing/2014/main" id="{CAD1021C-644A-82F3-7AB9-AF7D38837E2F}"/>
              </a:ext>
            </a:extLst>
          </p:cNvPr>
          <p:cNvSpPr txBox="1"/>
          <p:nvPr/>
        </p:nvSpPr>
        <p:spPr>
          <a:xfrm>
            <a:off x="9287731" y="1717949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DESEQ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F43D6-D634-D42B-32C6-0378027BD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972" y="2001266"/>
            <a:ext cx="41148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93C43B-1B34-E30D-A373-8094C4C849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59" b="411"/>
          <a:stretch/>
        </p:blipFill>
        <p:spPr>
          <a:xfrm>
            <a:off x="246307" y="2889861"/>
            <a:ext cx="3833158" cy="2358075"/>
          </a:xfrm>
          <a:prstGeom prst="rect">
            <a:avLst/>
          </a:prstGeom>
        </p:spPr>
      </p:pic>
      <p:sp>
        <p:nvSpPr>
          <p:cNvPr id="11" name="CuadroTexto 12">
            <a:extLst>
              <a:ext uri="{FF2B5EF4-FFF2-40B4-BE49-F238E27FC236}">
                <a16:creationId xmlns:a16="http://schemas.microsoft.com/office/drawing/2014/main" id="{7400E3E2-BDAD-7B8F-D503-8FF81D80EB5E}"/>
              </a:ext>
            </a:extLst>
          </p:cNvPr>
          <p:cNvSpPr txBox="1"/>
          <p:nvPr/>
        </p:nvSpPr>
        <p:spPr>
          <a:xfrm>
            <a:off x="5319844" y="1714149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LIMMA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2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FB52-6503-301B-153B-8ED788A4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cs typeface="Posterama"/>
              </a:rPr>
              <a:t>Effects of PDE5 on miRNAs Associated with Hypertrophy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BA95-D2F8-039D-ADA0-90592B79A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/>
              <a:t>Found similar downregulation of miRNAs associated with hypertrophy by PDE5 induced alone by PO.</a:t>
            </a:r>
          </a:p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F42BF3-A685-3670-5466-5160A2CD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04" t="34877" r="16667" b="51235"/>
          <a:stretch/>
        </p:blipFill>
        <p:spPr>
          <a:xfrm>
            <a:off x="1834445" y="3139722"/>
            <a:ext cx="8530173" cy="26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2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424A-41F4-9BFB-CC95-F0B492B5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5"/>
            <a:ext cx="10972800" cy="1325563"/>
          </a:xfrm>
        </p:spPr>
        <p:txBody>
          <a:bodyPr/>
          <a:lstStyle/>
          <a:p>
            <a:pPr algn="ctr"/>
            <a:r>
              <a:rPr lang="en-US">
                <a:cs typeface="Posterama"/>
              </a:rPr>
              <a:t>Heatmap of PO+PDE5 vs. PO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BD858C-3D52-7EC2-4D84-D187138A0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486" t="11348" r="30451" b="21284"/>
          <a:stretch/>
        </p:blipFill>
        <p:spPr>
          <a:xfrm>
            <a:off x="6585667" y="1330092"/>
            <a:ext cx="4799498" cy="5242797"/>
          </a:xfrm>
        </p:spPr>
      </p:pic>
      <p:sp>
        <p:nvSpPr>
          <p:cNvPr id="6" name="CuadroTexto 10">
            <a:extLst>
              <a:ext uri="{FF2B5EF4-FFF2-40B4-BE49-F238E27FC236}">
                <a16:creationId xmlns:a16="http://schemas.microsoft.com/office/drawing/2014/main" id="{6483778B-63B9-B3AC-130C-914543BFBA09}"/>
              </a:ext>
            </a:extLst>
          </p:cNvPr>
          <p:cNvSpPr txBox="1"/>
          <p:nvPr/>
        </p:nvSpPr>
        <p:spPr>
          <a:xfrm>
            <a:off x="10031107" y="1527448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DESEQ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59EDB-DD09-7002-ABC6-A8EB56B9A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84" y="1333745"/>
            <a:ext cx="5404338" cy="5248030"/>
          </a:xfrm>
          <a:prstGeom prst="rect">
            <a:avLst/>
          </a:prstGeom>
        </p:spPr>
      </p:pic>
      <p:sp>
        <p:nvSpPr>
          <p:cNvPr id="8" name="CuadroTexto 10">
            <a:extLst>
              <a:ext uri="{FF2B5EF4-FFF2-40B4-BE49-F238E27FC236}">
                <a16:creationId xmlns:a16="http://schemas.microsoft.com/office/drawing/2014/main" id="{22C36D4D-C6E3-E32A-946B-ABD9D1458612}"/>
              </a:ext>
            </a:extLst>
          </p:cNvPr>
          <p:cNvSpPr txBox="1"/>
          <p:nvPr/>
        </p:nvSpPr>
        <p:spPr>
          <a:xfrm>
            <a:off x="4609183" y="1527448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LIMMA</a:t>
            </a:r>
          </a:p>
        </p:txBody>
      </p:sp>
    </p:spTree>
    <p:extLst>
      <p:ext uri="{BB962C8B-B14F-4D97-AF65-F5344CB8AC3E}">
        <p14:creationId xmlns:p14="http://schemas.microsoft.com/office/powerpoint/2010/main" val="304246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7D86955-B444-E842-61D5-6C8F61D18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4"/>
          <a:stretch/>
        </p:blipFill>
        <p:spPr>
          <a:xfrm>
            <a:off x="4563793" y="4544379"/>
            <a:ext cx="7165782" cy="19830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EE0040-843A-49F9-79EC-57DE811B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955"/>
            <a:ext cx="10972800" cy="1325563"/>
          </a:xfrm>
        </p:spPr>
        <p:txBody>
          <a:bodyPr>
            <a:normAutofit/>
          </a:bodyPr>
          <a:lstStyle/>
          <a:p>
            <a:pPr algn="ctr"/>
            <a:r>
              <a:rPr lang="es-CO"/>
              <a:t>PO+PDE9-I as </a:t>
            </a:r>
            <a:r>
              <a:rPr lang="es-CO" err="1"/>
              <a:t>compared</a:t>
            </a:r>
            <a:r>
              <a:rPr lang="es-CO"/>
              <a:t> to PO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0AE346-418F-E1D2-99B6-224216CC1FF8}"/>
              </a:ext>
            </a:extLst>
          </p:cNvPr>
          <p:cNvSpPr txBox="1"/>
          <p:nvPr/>
        </p:nvSpPr>
        <p:spPr>
          <a:xfrm>
            <a:off x="609600" y="2243057"/>
            <a:ext cx="121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/>
              <a:t>PAPER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95F33E-3F1E-DB4E-892C-51CAB46775E8}"/>
              </a:ext>
            </a:extLst>
          </p:cNvPr>
          <p:cNvSpPr txBox="1"/>
          <p:nvPr/>
        </p:nvSpPr>
        <p:spPr>
          <a:xfrm>
            <a:off x="4734848" y="2243057"/>
            <a:ext cx="121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/>
              <a:t>LIMMA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03796F-F3FF-D488-1195-F9BF07C663F2}"/>
              </a:ext>
            </a:extLst>
          </p:cNvPr>
          <p:cNvSpPr txBox="1"/>
          <p:nvPr/>
        </p:nvSpPr>
        <p:spPr>
          <a:xfrm>
            <a:off x="4734848" y="4292933"/>
            <a:ext cx="1213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/>
              <a:t>DESEQ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C3C751-8DC8-652A-FE84-441B2B52C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77" y="2612389"/>
            <a:ext cx="4242062" cy="33610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BD8597-62E3-4FD3-F12C-4954B616D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144" y="2539400"/>
            <a:ext cx="7030431" cy="14066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D7ED2A2-8721-C6FA-2F44-4CB9B4C01258}"/>
              </a:ext>
            </a:extLst>
          </p:cNvPr>
          <p:cNvSpPr/>
          <p:nvPr/>
        </p:nvSpPr>
        <p:spPr>
          <a:xfrm>
            <a:off x="4734847" y="2908445"/>
            <a:ext cx="1634529" cy="288475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C46A016-1237-0547-2771-593656E78611}"/>
              </a:ext>
            </a:extLst>
          </p:cNvPr>
          <p:cNvSpPr/>
          <p:nvPr/>
        </p:nvSpPr>
        <p:spPr>
          <a:xfrm>
            <a:off x="334337" y="5653437"/>
            <a:ext cx="1296343" cy="288475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5FB1BEC-0FD7-9F81-672D-4556FC30DD37}"/>
              </a:ext>
            </a:extLst>
          </p:cNvPr>
          <p:cNvSpPr txBox="1"/>
          <p:nvPr/>
        </p:nvSpPr>
        <p:spPr>
          <a:xfrm>
            <a:off x="273377" y="6158143"/>
            <a:ext cx="6096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i="0" u="none" strike="noStrike" baseline="0">
                <a:latin typeface="KlavikaBasic-Medium"/>
              </a:rPr>
              <a:t>PDE9-I has minimal impact on any </a:t>
            </a:r>
            <a:r>
              <a:rPr lang="en-US" sz="1800" b="1" i="0" u="none" strike="noStrike" baseline="0" err="1">
                <a:latin typeface="KlavikaBasic-Medium"/>
              </a:rPr>
              <a:t>miR</a:t>
            </a:r>
            <a:r>
              <a:rPr lang="en-US" sz="1800" b="1" i="0" u="none" strike="noStrike" baseline="0">
                <a:latin typeface="KlavikaBasic-Medium"/>
              </a:rPr>
              <a:t> (</a:t>
            </a:r>
            <a:r>
              <a:rPr lang="en-US" sz="1800" b="1" i="1" u="none" strike="noStrike" baseline="0">
                <a:latin typeface="KlavikaBasic-MediumItalic"/>
              </a:rPr>
              <a:t>P </a:t>
            </a:r>
            <a:r>
              <a:rPr lang="en-US" sz="1800" b="1" i="0" u="none" strike="noStrike" baseline="0">
                <a:latin typeface="KlavikaBasic-Medium"/>
              </a:rPr>
              <a:t>&lt; 0.0001).</a:t>
            </a:r>
          </a:p>
          <a:p>
            <a:r>
              <a:rPr lang="en-US" b="1">
                <a:latin typeface="KlavikaBasic-Medium"/>
              </a:rPr>
              <a:t>No p – adjust method applied to LIMMA or DESEQ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FB86601-C957-B0C6-BA74-B5AA59E9A3DD}"/>
              </a:ext>
            </a:extLst>
          </p:cNvPr>
          <p:cNvSpPr/>
          <p:nvPr/>
        </p:nvSpPr>
        <p:spPr>
          <a:xfrm>
            <a:off x="4863444" y="5062786"/>
            <a:ext cx="1994556" cy="288475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ADB38FA-2611-857C-35B2-8978EA2AD74F}"/>
              </a:ext>
            </a:extLst>
          </p:cNvPr>
          <p:cNvSpPr/>
          <p:nvPr/>
        </p:nvSpPr>
        <p:spPr>
          <a:xfrm>
            <a:off x="4863444" y="5441953"/>
            <a:ext cx="1994556" cy="288475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F5EEA167-90DE-B5FD-0222-7C244BDC23FF}"/>
              </a:ext>
            </a:extLst>
          </p:cNvPr>
          <p:cNvSpPr/>
          <p:nvPr/>
        </p:nvSpPr>
        <p:spPr>
          <a:xfrm>
            <a:off x="4863444" y="5821120"/>
            <a:ext cx="1994556" cy="288475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38944F1-2BC7-6B9B-5F6E-69929878C822}"/>
              </a:ext>
            </a:extLst>
          </p:cNvPr>
          <p:cNvSpPr/>
          <p:nvPr/>
        </p:nvSpPr>
        <p:spPr>
          <a:xfrm>
            <a:off x="4734848" y="3384246"/>
            <a:ext cx="1634529" cy="288475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55F2C0F-19CD-BC8D-54F8-9CE58BD8D74A}"/>
              </a:ext>
            </a:extLst>
          </p:cNvPr>
          <p:cNvSpPr/>
          <p:nvPr/>
        </p:nvSpPr>
        <p:spPr>
          <a:xfrm>
            <a:off x="4734848" y="3705460"/>
            <a:ext cx="1634529" cy="288475"/>
          </a:xfrm>
          <a:prstGeom prst="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055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E0040-843A-49F9-79EC-57DE811B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6955"/>
            <a:ext cx="10972800" cy="1034800"/>
          </a:xfrm>
        </p:spPr>
        <p:txBody>
          <a:bodyPr>
            <a:normAutofit/>
          </a:bodyPr>
          <a:lstStyle/>
          <a:p>
            <a:pPr algn="ctr"/>
            <a:r>
              <a:rPr lang="es-CO"/>
              <a:t>PO+PDE9-I as </a:t>
            </a:r>
            <a:r>
              <a:rPr lang="es-CO" err="1"/>
              <a:t>compared</a:t>
            </a:r>
            <a:r>
              <a:rPr lang="es-CO"/>
              <a:t> to PO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A5EEB6B-EF06-C234-40D3-8A3972A1A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39" y="2281966"/>
            <a:ext cx="3955673" cy="4252994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C0AE346-418F-E1D2-99B6-224216CC1FF8}"/>
              </a:ext>
            </a:extLst>
          </p:cNvPr>
          <p:cNvSpPr txBox="1"/>
          <p:nvPr/>
        </p:nvSpPr>
        <p:spPr>
          <a:xfrm>
            <a:off x="1336492" y="1869371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PAPER</a:t>
            </a:r>
            <a:endParaRPr 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95F33E-3F1E-DB4E-892C-51CAB46775E8}"/>
              </a:ext>
            </a:extLst>
          </p:cNvPr>
          <p:cNvSpPr txBox="1"/>
          <p:nvPr/>
        </p:nvSpPr>
        <p:spPr>
          <a:xfrm>
            <a:off x="5155902" y="1869371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LIMMA</a:t>
            </a:r>
            <a:endParaRPr lang="en-U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903796F-F3FF-D488-1195-F9BF07C663F2}"/>
              </a:ext>
            </a:extLst>
          </p:cNvPr>
          <p:cNvSpPr txBox="1"/>
          <p:nvPr/>
        </p:nvSpPr>
        <p:spPr>
          <a:xfrm>
            <a:off x="9463579" y="1869371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DESEQ</a:t>
            </a:r>
            <a:endParaRPr lang="en-U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DD6AF18-BEE9-9B0B-B2B0-44A27C2F3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93" y="2281966"/>
            <a:ext cx="3955673" cy="415940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68B0280D-EA20-C780-9451-9BB91F4C3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4" y="2790672"/>
            <a:ext cx="3887910" cy="2729189"/>
          </a:xfrm>
          <a:prstGeom prst="rect">
            <a:avLst/>
          </a:prstGeom>
        </p:spPr>
      </p:pic>
      <p:sp>
        <p:nvSpPr>
          <p:cNvPr id="6" name="CuadroTexto 15">
            <a:extLst>
              <a:ext uri="{FF2B5EF4-FFF2-40B4-BE49-F238E27FC236}">
                <a16:creationId xmlns:a16="http://schemas.microsoft.com/office/drawing/2014/main" id="{CD7C4162-13E1-E2BC-D744-A31D5972E411}"/>
              </a:ext>
            </a:extLst>
          </p:cNvPr>
          <p:cNvSpPr txBox="1"/>
          <p:nvPr/>
        </p:nvSpPr>
        <p:spPr>
          <a:xfrm>
            <a:off x="273377" y="6158143"/>
            <a:ext cx="60960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i="0" u="none" strike="noStrike" baseline="0">
                <a:latin typeface="KlavikaBasic-Medium"/>
              </a:rPr>
              <a:t>PDE9-I has minimal impact on any </a:t>
            </a:r>
            <a:r>
              <a:rPr lang="en-US" sz="1800" b="1" i="0" u="none" strike="noStrike" baseline="0" err="1">
                <a:latin typeface="KlavikaBasic-Medium"/>
              </a:rPr>
              <a:t>miR</a:t>
            </a:r>
            <a:r>
              <a:rPr lang="en-US" sz="1800" b="1" i="0" u="none" strike="noStrike" baseline="0">
                <a:latin typeface="KlavikaBasic-Medium"/>
              </a:rPr>
              <a:t> (</a:t>
            </a:r>
            <a:r>
              <a:rPr lang="en-US" sz="1800" b="1" i="1" u="none" strike="noStrike" baseline="0">
                <a:latin typeface="KlavikaBasic-MediumItalic"/>
              </a:rPr>
              <a:t>P </a:t>
            </a:r>
            <a:r>
              <a:rPr lang="en-US" sz="1800" b="1" i="0" u="none" strike="noStrike" baseline="0">
                <a:latin typeface="KlavikaBasic-Medium"/>
              </a:rPr>
              <a:t>&lt; 0.0001).</a:t>
            </a:r>
          </a:p>
          <a:p>
            <a:r>
              <a:rPr lang="en-US" b="1">
                <a:latin typeface="KlavikaBasic-Medium"/>
              </a:rPr>
              <a:t>No p – adjust method applied to LIMMA or DESEQ</a:t>
            </a:r>
          </a:p>
        </p:txBody>
      </p:sp>
    </p:spTree>
    <p:extLst>
      <p:ext uri="{BB962C8B-B14F-4D97-AF65-F5344CB8AC3E}">
        <p14:creationId xmlns:p14="http://schemas.microsoft.com/office/powerpoint/2010/main" val="3873343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FBB7-ED8A-D6BF-F155-9DDA189A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2117"/>
            <a:ext cx="109728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cs typeface="Posterama"/>
              </a:rPr>
              <a:t>Heatmap of Sham, PO+PDE5, PO+PDE9 vs. PO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8CF119-FFAA-896C-34C6-082841B26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193" t="11888" r="29569" b="21154"/>
          <a:stretch/>
        </p:blipFill>
        <p:spPr>
          <a:xfrm>
            <a:off x="7576556" y="1887482"/>
            <a:ext cx="4611720" cy="4650120"/>
          </a:xfrm>
        </p:spPr>
      </p:pic>
      <p:sp>
        <p:nvSpPr>
          <p:cNvPr id="6" name="CuadroTexto 10">
            <a:extLst>
              <a:ext uri="{FF2B5EF4-FFF2-40B4-BE49-F238E27FC236}">
                <a16:creationId xmlns:a16="http://schemas.microsoft.com/office/drawing/2014/main" id="{B6246402-50E8-32F7-6573-375C2B34ABDA}"/>
              </a:ext>
            </a:extLst>
          </p:cNvPr>
          <p:cNvSpPr txBox="1"/>
          <p:nvPr/>
        </p:nvSpPr>
        <p:spPr>
          <a:xfrm>
            <a:off x="9280505" y="1516593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DESEQ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69DD5E-0FD4-AA81-13D6-11D3AF77A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079" t="20959" r="28052" b="11492"/>
          <a:stretch/>
        </p:blipFill>
        <p:spPr>
          <a:xfrm>
            <a:off x="3256" y="1328860"/>
            <a:ext cx="2956287" cy="5556747"/>
          </a:xfrm>
          <a:prstGeom prst="rect">
            <a:avLst/>
          </a:prstGeom>
        </p:spPr>
      </p:pic>
      <p:sp>
        <p:nvSpPr>
          <p:cNvPr id="9" name="CuadroTexto 10">
            <a:extLst>
              <a:ext uri="{FF2B5EF4-FFF2-40B4-BE49-F238E27FC236}">
                <a16:creationId xmlns:a16="http://schemas.microsoft.com/office/drawing/2014/main" id="{435D522C-39F7-CDA0-9AF7-6FA208E9204C}"/>
              </a:ext>
            </a:extLst>
          </p:cNvPr>
          <p:cNvSpPr txBox="1"/>
          <p:nvPr/>
        </p:nvSpPr>
        <p:spPr>
          <a:xfrm>
            <a:off x="881136" y="961917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PAPER</a:t>
            </a:r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C72C6A2-216A-B146-F37C-7FBFE20C2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206" y="1890591"/>
            <a:ext cx="4610529" cy="4613030"/>
          </a:xfrm>
          <a:prstGeom prst="rect">
            <a:avLst/>
          </a:prstGeom>
        </p:spPr>
      </p:pic>
      <p:sp>
        <p:nvSpPr>
          <p:cNvPr id="10" name="CuadroTexto 10">
            <a:extLst>
              <a:ext uri="{FF2B5EF4-FFF2-40B4-BE49-F238E27FC236}">
                <a16:creationId xmlns:a16="http://schemas.microsoft.com/office/drawing/2014/main" id="{9E2DDEFC-11F0-1FB1-0989-37F60533407E}"/>
              </a:ext>
            </a:extLst>
          </p:cNvPr>
          <p:cNvSpPr txBox="1"/>
          <p:nvPr/>
        </p:nvSpPr>
        <p:spPr>
          <a:xfrm>
            <a:off x="4659659" y="1526362"/>
            <a:ext cx="12137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b="1"/>
              <a:t>LIMMA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2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BEDE-BA8C-E368-1514-C2138BC0D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9"/>
            <a:ext cx="10972800" cy="1325563"/>
          </a:xfrm>
        </p:spPr>
        <p:txBody>
          <a:bodyPr/>
          <a:lstStyle/>
          <a:p>
            <a:r>
              <a:rPr lang="en-US" b="1">
                <a:cs typeface="Posterama"/>
              </a:rPr>
              <a:t>Summary of findings</a:t>
            </a:r>
            <a:endParaRPr lang="en-US" b="1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666696-6D96-CDC5-BE43-6984E0403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616722"/>
              </p:ext>
            </p:extLst>
          </p:nvPr>
        </p:nvGraphicFramePr>
        <p:xfrm>
          <a:off x="609600" y="1453470"/>
          <a:ext cx="10972789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873">
                  <a:extLst>
                    <a:ext uri="{9D8B030D-6E8A-4147-A177-3AD203B41FA5}">
                      <a16:colId xmlns:a16="http://schemas.microsoft.com/office/drawing/2014/main" val="4131597589"/>
                    </a:ext>
                  </a:extLst>
                </a:gridCol>
                <a:gridCol w="2483302">
                  <a:extLst>
                    <a:ext uri="{9D8B030D-6E8A-4147-A177-3AD203B41FA5}">
                      <a16:colId xmlns:a16="http://schemas.microsoft.com/office/drawing/2014/main" val="1572628181"/>
                    </a:ext>
                  </a:extLst>
                </a:gridCol>
                <a:gridCol w="3588883">
                  <a:extLst>
                    <a:ext uri="{9D8B030D-6E8A-4147-A177-3AD203B41FA5}">
                      <a16:colId xmlns:a16="http://schemas.microsoft.com/office/drawing/2014/main" val="2573044302"/>
                    </a:ext>
                  </a:extLst>
                </a:gridCol>
                <a:gridCol w="3233731">
                  <a:extLst>
                    <a:ext uri="{9D8B030D-6E8A-4147-A177-3AD203B41FA5}">
                      <a16:colId xmlns:a16="http://schemas.microsoft.com/office/drawing/2014/main" val="1198206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Limma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DESeq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49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262626"/>
                          </a:solidFill>
                          <a:latin typeface="Avenir Next LT Pro"/>
                        </a:rPr>
                        <a:t>SHAM VS PO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rgbClr val="262626"/>
                          </a:solidFill>
                          <a:latin typeface="Avenir Next LT Pro"/>
                        </a:rPr>
                        <a:t>Significant upregulated 63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rgbClr val="262626"/>
                          </a:solidFill>
                          <a:latin typeface="Avenir Next LT Pro"/>
                        </a:rPr>
                        <a:t>Downregulated 48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Significant upregulated 63</a:t>
                      </a:r>
                      <a:endParaRPr lang="en-US" sz="1800" b="0" i="0" u="none" strike="noStrike" noProof="0">
                        <a:solidFill>
                          <a:srgbClr val="444444"/>
                        </a:solidFill>
                        <a:latin typeface="Avenir Next LT Pro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Significant Downregulated 68</a:t>
                      </a:r>
                      <a:endParaRPr lang="en-US" sz="1800" b="0" i="0" u="none" strike="noStrike" noProof="0">
                        <a:solidFill>
                          <a:srgbClr val="444444"/>
                        </a:solidFill>
                        <a:latin typeface="Avenir Next LT Pro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Upregulated 55</a:t>
                      </a:r>
                      <a:endParaRPr lang="en-US" sz="1800" b="0" i="0" u="none" strike="noStrike" noProof="0">
                        <a:solidFill>
                          <a:srgbClr val="444444"/>
                        </a:solidFill>
                        <a:latin typeface="Avenir Next LT Pro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Downregulated 60</a:t>
                      </a:r>
                      <a:endParaRPr lang="en-US" sz="1800">
                        <a:latin typeface="Avenir Next LT Pro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Avenir Next LT Pro"/>
                        </a:rPr>
                        <a:t>Non significant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 130</a:t>
                      </a:r>
                      <a:endParaRPr lang="en-US" sz="1800">
                        <a:latin typeface="Avenir Next LT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Avenir Next LT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641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 VS PDE5-I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Reduced </a:t>
                      </a:r>
                      <a:r>
                        <a:rPr lang="en-US" sz="1800" b="0" i="0" u="none" strike="noStrike" noProof="0" err="1">
                          <a:latin typeface="Avenir Next LT Pro"/>
                        </a:rPr>
                        <a:t>miR</a:t>
                      </a:r>
                      <a:r>
                        <a:rPr lang="en-US" sz="1800" b="0" i="0" u="none" strike="noStrike" noProof="0">
                          <a:latin typeface="Avenir Next LT Pro"/>
                        </a:rPr>
                        <a:t> expression broadly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Significant upregulated 85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Significant downregulated 144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Upregulated 28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Downregulated 46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Non-significant 61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Significant upregulated 27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Significant downregulated 96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Upregulated 4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Downregulated 35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Non-significant 122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47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PO VS PDE9-I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latin typeface="Avenir Next LT Pro"/>
                        </a:rPr>
                        <a:t>  Minimally altered </a:t>
                      </a:r>
                      <a:r>
                        <a:rPr lang="en-US" sz="1800" b="0" i="0" u="none" strike="noStrike" noProof="0" err="1">
                          <a:latin typeface="Avenir Next LT Pro"/>
                        </a:rPr>
                        <a:t>miRs</a:t>
                      </a:r>
                      <a:r>
                        <a:rPr lang="en-US" sz="1800" b="0" i="0" u="none" strike="noStrike" noProof="0">
                          <a:latin typeface="Avenir Next LT Pro"/>
                        </a:rPr>
                        <a:t> associated with PO, impacting only 9 moderately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Avenir Next LT Pro"/>
                        </a:rPr>
                        <a:t>Significant upregulated 1</a:t>
                      </a:r>
                      <a:endParaRPr lang="en-US"/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Avenir Next LT Pro"/>
                        </a:rPr>
                        <a:t>Significant downregulated 3 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Avenir Next LT Pro"/>
                        </a:rPr>
                        <a:t>Upregulated 52</a:t>
                      </a:r>
                      <a:endParaRPr lang="en-US"/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Avenir Next LT Pro"/>
                        </a:rPr>
                        <a:t>Downregulated 78</a:t>
                      </a:r>
                      <a:endParaRPr lang="en-US"/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Avenir Next LT Pro"/>
                        </a:rPr>
                        <a:t>Non-significant 242</a:t>
                      </a:r>
                      <a:endParaRPr lang="en-US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Significant upregulated 0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Significant downregulated 0 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Upregulated 0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Downregulated 3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800" b="0" i="0" u="none" strike="noStrike" baseline="0" noProof="0">
                          <a:solidFill>
                            <a:srgbClr val="262626"/>
                          </a:solidFill>
                          <a:latin typeface="Avenir Next LT Pro"/>
                        </a:rPr>
                        <a:t>Non-significant 370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865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43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9120BB-C092-9E7C-492D-6EE805DD1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1093"/>
            <a:ext cx="10972800" cy="4036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s-CO"/>
              <a:t>GitHub </a:t>
            </a:r>
            <a:r>
              <a:rPr lang="es-CO" err="1"/>
              <a:t>will</a:t>
            </a:r>
            <a:r>
              <a:rPr lang="es-CO"/>
              <a:t> be </a:t>
            </a:r>
            <a:r>
              <a:rPr lang="es-CO" err="1"/>
              <a:t>used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store </a:t>
            </a:r>
            <a:r>
              <a:rPr lang="es-CO" err="1"/>
              <a:t>the</a:t>
            </a:r>
            <a:r>
              <a:rPr lang="es-CO"/>
              <a:t> scripts, </a:t>
            </a:r>
            <a:r>
              <a:rPr lang="es-CO" err="1"/>
              <a:t>guidelines</a:t>
            </a:r>
            <a:r>
              <a:rPr lang="es-CO"/>
              <a:t> </a:t>
            </a:r>
            <a:r>
              <a:rPr lang="es-CO" err="1"/>
              <a:t>on</a:t>
            </a:r>
            <a:r>
              <a:rPr lang="es-CO"/>
              <a:t> </a:t>
            </a:r>
            <a:r>
              <a:rPr lang="es-CO" err="1"/>
              <a:t>using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scripts, data, and </a:t>
            </a:r>
            <a:r>
              <a:rPr lang="es-CO" err="1"/>
              <a:t>pictures</a:t>
            </a:r>
            <a:r>
              <a:rPr lang="es-CO"/>
              <a:t> </a:t>
            </a:r>
            <a:r>
              <a:rPr lang="es-CO" err="1"/>
              <a:t>of</a:t>
            </a:r>
            <a:r>
              <a:rPr lang="es-CO"/>
              <a:t> </a:t>
            </a:r>
            <a:r>
              <a:rPr lang="es-CO" err="1"/>
              <a:t>desired</a:t>
            </a:r>
            <a:r>
              <a:rPr lang="es-CO"/>
              <a:t> output figures.</a:t>
            </a:r>
          </a:p>
          <a:p>
            <a:pPr marL="571500" lvl="1" indent="-342900">
              <a:buFont typeface="Arial" panose="020B0504020202020204" pitchFamily="34" charset="0"/>
              <a:buChar char="•"/>
            </a:pPr>
            <a:r>
              <a:rPr lang="es-CO"/>
              <a:t>Scripts </a:t>
            </a:r>
            <a:r>
              <a:rPr lang="es-CO" err="1"/>
              <a:t>will</a:t>
            </a:r>
            <a:r>
              <a:rPr lang="es-CO"/>
              <a:t> be </a:t>
            </a:r>
            <a:r>
              <a:rPr lang="es-CO" err="1"/>
              <a:t>organized</a:t>
            </a:r>
            <a:r>
              <a:rPr lang="es-CO"/>
              <a:t> and </a:t>
            </a:r>
            <a:r>
              <a:rPr lang="es-CO" err="1"/>
              <a:t>commented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ensure</a:t>
            </a:r>
            <a:r>
              <a:rPr lang="es-CO"/>
              <a:t> </a:t>
            </a:r>
            <a:r>
              <a:rPr lang="es-CO" err="1"/>
              <a:t>they</a:t>
            </a:r>
            <a:r>
              <a:rPr lang="es-CO"/>
              <a:t> are </a:t>
            </a:r>
            <a:r>
              <a:rPr lang="es-CO" err="1"/>
              <a:t>properly</a:t>
            </a:r>
            <a:r>
              <a:rPr lang="es-CO"/>
              <a:t> </a:t>
            </a:r>
            <a:r>
              <a:rPr lang="es-CO" err="1"/>
              <a:t>documented</a:t>
            </a:r>
            <a:r>
              <a:rPr lang="es-CO"/>
              <a:t>.</a:t>
            </a:r>
          </a:p>
          <a:p>
            <a:pPr marL="571500" lvl="1" indent="-342900">
              <a:buFont typeface="Arial" panose="020B0504020202020204" pitchFamily="34" charset="0"/>
              <a:buChar char="•"/>
            </a:pPr>
            <a:r>
              <a:rPr lang="es-CO"/>
              <a:t>README files </a:t>
            </a:r>
            <a:r>
              <a:rPr lang="es-CO" err="1"/>
              <a:t>provided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document</a:t>
            </a:r>
            <a:r>
              <a:rPr lang="es-CO"/>
              <a:t> </a:t>
            </a:r>
            <a:r>
              <a:rPr lang="es-CO" err="1"/>
              <a:t>contents</a:t>
            </a:r>
            <a:r>
              <a:rPr lang="es-CO"/>
              <a:t> in </a:t>
            </a:r>
            <a:r>
              <a:rPr lang="es-CO" err="1"/>
              <a:t>the</a:t>
            </a:r>
            <a:r>
              <a:rPr lang="es-CO"/>
              <a:t> directories as </a:t>
            </a:r>
            <a:r>
              <a:rPr lang="es-CO" err="1"/>
              <a:t>well</a:t>
            </a:r>
            <a:r>
              <a:rPr lang="es-CO"/>
              <a:t> as </a:t>
            </a:r>
            <a:r>
              <a:rPr lang="es-CO" err="1"/>
              <a:t>information</a:t>
            </a:r>
            <a:r>
              <a:rPr lang="es-CO"/>
              <a:t> </a:t>
            </a:r>
            <a:r>
              <a:rPr lang="es-CO" err="1"/>
              <a:t>such</a:t>
            </a:r>
            <a:r>
              <a:rPr lang="es-CO"/>
              <a:t> as software </a:t>
            </a:r>
            <a:r>
              <a:rPr lang="es-CO" err="1"/>
              <a:t>versions</a:t>
            </a:r>
            <a:r>
              <a:rPr lang="es-CO"/>
              <a:t> </a:t>
            </a:r>
            <a:r>
              <a:rPr lang="es-CO" err="1"/>
              <a:t>being</a:t>
            </a:r>
            <a:r>
              <a:rPr lang="es-CO"/>
              <a:t> </a:t>
            </a:r>
            <a:r>
              <a:rPr lang="es-CO" err="1"/>
              <a:t>used</a:t>
            </a:r>
            <a:r>
              <a:rPr lang="es-CO"/>
              <a:t>.</a:t>
            </a:r>
          </a:p>
          <a:p>
            <a:pPr marL="571500" lvl="1" indent="-342900">
              <a:buFont typeface="Arial" panose="020B0504020202020204" pitchFamily="34" charset="0"/>
              <a:buChar char="•"/>
            </a:pPr>
            <a:r>
              <a:rPr lang="es-CO"/>
              <a:t>File </a:t>
            </a:r>
            <a:r>
              <a:rPr lang="es-CO" err="1"/>
              <a:t>to</a:t>
            </a:r>
            <a:r>
              <a:rPr lang="es-CO"/>
              <a:t> introduce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paper</a:t>
            </a:r>
            <a:r>
              <a:rPr lang="es-CO"/>
              <a:t> and </a:t>
            </a:r>
            <a:r>
              <a:rPr lang="es-CO" err="1"/>
              <a:t>technical</a:t>
            </a:r>
            <a:r>
              <a:rPr lang="es-CO"/>
              <a:t> </a:t>
            </a:r>
            <a:r>
              <a:rPr lang="es-CO" err="1"/>
              <a:t>summary</a:t>
            </a:r>
            <a:r>
              <a:rPr lang="es-CO"/>
              <a:t> </a:t>
            </a:r>
            <a:r>
              <a:rPr lang="es-CO" err="1"/>
              <a:t>of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replication</a:t>
            </a:r>
            <a:r>
              <a:rPr lang="es-CO"/>
              <a:t>.</a:t>
            </a:r>
          </a:p>
          <a:p>
            <a:pPr marL="571500" lvl="1" indent="-342900">
              <a:buFont typeface="Arial" panose="020B0504020202020204" pitchFamily="34" charset="0"/>
              <a:buChar char="•"/>
            </a:pPr>
            <a:endParaRPr lang="es-CO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F2C1C1-14E7-B365-8B35-1183AFB3406B}"/>
              </a:ext>
            </a:extLst>
          </p:cNvPr>
          <p:cNvSpPr txBox="1">
            <a:spLocks/>
          </p:cNvSpPr>
          <p:nvPr/>
        </p:nvSpPr>
        <p:spPr>
          <a:xfrm>
            <a:off x="405414" y="167167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GitHub and documentation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E3A60F8-F205-88E6-2299-197F78BB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313" y="4375600"/>
            <a:ext cx="1651181" cy="23753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CE9582-6AD4-FB11-AFCF-7CE010160F49}"/>
              </a:ext>
            </a:extLst>
          </p:cNvPr>
          <p:cNvSpPr txBox="1">
            <a:spLocks/>
          </p:cNvSpPr>
          <p:nvPr/>
        </p:nvSpPr>
        <p:spPr>
          <a:xfrm>
            <a:off x="9329618" y="3726706"/>
            <a:ext cx="2863616" cy="5447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cs typeface="Posterama"/>
              </a:rPr>
              <a:t>GitHub repository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4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4207-5A77-3B02-A711-5573DF51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10972800" cy="898154"/>
          </a:xfrm>
        </p:spPr>
        <p:txBody>
          <a:bodyPr/>
          <a:lstStyle/>
          <a:p>
            <a:r>
              <a:rPr lang="en-US" b="1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458932-B99B-5830-86E2-028CDDF15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773739"/>
              </p:ext>
            </p:extLst>
          </p:nvPr>
        </p:nvGraphicFramePr>
        <p:xfrm>
          <a:off x="609599" y="1704513"/>
          <a:ext cx="11144436" cy="479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49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98F4F4-451A-48E4-A159-13DB15246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081514-BC6D-473A-A18E-227B335C1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1B9C9A-F146-481B-B1D0-0F398F21E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736E6D-BDE4-479B-B329-8E943DA13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090553-084F-479B-9AA0-7C2366A99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90ED24-B315-42FF-B2A3-7BF9DB307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E684BC-15D7-4B78-8E0C-7EDD0701B0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056A7A-9B75-4B22-BA21-733DE3CA3D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E658F7-70EB-4F39-8010-2582D9BA2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F4DE81-FA93-40E2-BB41-9049DCC1B0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876198-33D9-43AA-B26F-58C091BB0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C91732-BED9-4460-9A8F-2918E8F9E7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9120BB-C092-9E7C-492D-6EE805DD1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1093"/>
            <a:ext cx="10972800" cy="4036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s-CO"/>
              <a:t>PDE5 and PDE9 </a:t>
            </a:r>
            <a:r>
              <a:rPr lang="es-CO" err="1"/>
              <a:t>inhibition</a:t>
            </a:r>
            <a:r>
              <a:rPr lang="es-CO"/>
              <a:t> </a:t>
            </a:r>
            <a:r>
              <a:rPr lang="es-CO" err="1"/>
              <a:t>although</a:t>
            </a:r>
            <a:r>
              <a:rPr lang="es-CO"/>
              <a:t> </a:t>
            </a:r>
            <a:r>
              <a:rPr lang="es-CO" err="1"/>
              <a:t>excellent</a:t>
            </a:r>
            <a:r>
              <a:rPr lang="es-CO"/>
              <a:t> </a:t>
            </a:r>
            <a:r>
              <a:rPr lang="es-CO" err="1"/>
              <a:t>treatments</a:t>
            </a:r>
            <a:r>
              <a:rPr lang="es-CO"/>
              <a:t> </a:t>
            </a:r>
            <a:r>
              <a:rPr lang="es-CO" err="1"/>
              <a:t>against</a:t>
            </a:r>
            <a:r>
              <a:rPr lang="es-CO"/>
              <a:t> 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same</a:t>
            </a:r>
            <a:r>
              <a:rPr lang="es-CO"/>
              <a:t> </a:t>
            </a:r>
            <a:r>
              <a:rPr lang="es-CO" err="1"/>
              <a:t>pathological</a:t>
            </a:r>
            <a:r>
              <a:rPr lang="es-CO"/>
              <a:t> </a:t>
            </a:r>
            <a:r>
              <a:rPr lang="es-CO" err="1"/>
              <a:t>hypertrophic</a:t>
            </a:r>
            <a:r>
              <a:rPr lang="es-CO"/>
              <a:t> </a:t>
            </a:r>
            <a:r>
              <a:rPr lang="es-CO" err="1"/>
              <a:t>heart</a:t>
            </a:r>
            <a:r>
              <a:rPr lang="es-CO"/>
              <a:t> </a:t>
            </a:r>
            <a:r>
              <a:rPr lang="es-CO" err="1"/>
              <a:t>disease</a:t>
            </a:r>
            <a:r>
              <a:rPr lang="es-CO"/>
              <a:t> </a:t>
            </a:r>
            <a:r>
              <a:rPr lang="es-CO" err="1"/>
              <a:t>which</a:t>
            </a:r>
            <a:r>
              <a:rPr lang="es-CO"/>
              <a:t> </a:t>
            </a:r>
            <a:r>
              <a:rPr lang="es-CO" err="1"/>
              <a:t>activate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same</a:t>
            </a:r>
            <a:r>
              <a:rPr lang="es-CO"/>
              <a:t> </a:t>
            </a:r>
            <a:r>
              <a:rPr lang="es-CO" err="1"/>
              <a:t>protein</a:t>
            </a:r>
            <a:r>
              <a:rPr lang="es-CO"/>
              <a:t> </a:t>
            </a:r>
            <a:r>
              <a:rPr lang="es-CO" err="1"/>
              <a:t>kinase</a:t>
            </a:r>
            <a:r>
              <a:rPr lang="es-CO"/>
              <a:t>, </a:t>
            </a:r>
            <a:r>
              <a:rPr lang="es-CO" err="1"/>
              <a:t>they</a:t>
            </a:r>
            <a:r>
              <a:rPr lang="es-CO"/>
              <a:t> </a:t>
            </a:r>
            <a:r>
              <a:rPr lang="es-CO" err="1"/>
              <a:t>have</a:t>
            </a:r>
            <a:r>
              <a:rPr lang="es-CO"/>
              <a:t> </a:t>
            </a:r>
            <a:r>
              <a:rPr lang="es-CO" err="1"/>
              <a:t>very</a:t>
            </a:r>
            <a:r>
              <a:rPr lang="es-CO"/>
              <a:t> </a:t>
            </a:r>
            <a:r>
              <a:rPr lang="es-CO" err="1"/>
              <a:t>different</a:t>
            </a:r>
            <a:r>
              <a:rPr lang="es-CO"/>
              <a:t> </a:t>
            </a:r>
            <a:r>
              <a:rPr lang="es-CO" err="1"/>
              <a:t>miRNA</a:t>
            </a:r>
            <a:r>
              <a:rPr lang="es-CO"/>
              <a:t> </a:t>
            </a:r>
            <a:r>
              <a:rPr lang="es-CO" err="1"/>
              <a:t>expression</a:t>
            </a:r>
            <a:r>
              <a:rPr lang="es-CO"/>
              <a:t>.</a:t>
            </a:r>
            <a:endParaRPr lang="en-US"/>
          </a:p>
          <a:p>
            <a:pPr marL="571500" lvl="1" indent="-342900">
              <a:buFont typeface="Arial" panose="020B0504020202020204" pitchFamily="34" charset="0"/>
              <a:buChar char="•"/>
            </a:pPr>
            <a:r>
              <a:rPr lang="es-CO"/>
              <a:t>PDE9 </a:t>
            </a:r>
            <a:r>
              <a:rPr lang="es-CO" err="1"/>
              <a:t>treatment</a:t>
            </a:r>
            <a:r>
              <a:rPr lang="es-CO"/>
              <a:t> </a:t>
            </a:r>
            <a:r>
              <a:rPr lang="es-CO" err="1"/>
              <a:t>had</a:t>
            </a:r>
            <a:r>
              <a:rPr lang="es-CO"/>
              <a:t> </a:t>
            </a:r>
            <a:r>
              <a:rPr lang="es-CO" err="1"/>
              <a:t>very</a:t>
            </a:r>
            <a:r>
              <a:rPr lang="es-CO"/>
              <a:t> </a:t>
            </a:r>
            <a:r>
              <a:rPr lang="es-CO" err="1"/>
              <a:t>little</a:t>
            </a:r>
            <a:r>
              <a:rPr lang="es-CO"/>
              <a:t> </a:t>
            </a:r>
            <a:r>
              <a:rPr lang="es-CO" err="1"/>
              <a:t>effect</a:t>
            </a:r>
            <a:r>
              <a:rPr lang="es-CO"/>
              <a:t> </a:t>
            </a:r>
            <a:r>
              <a:rPr lang="es-CO" err="1"/>
              <a:t>on</a:t>
            </a:r>
            <a:r>
              <a:rPr lang="es-CO"/>
              <a:t> </a:t>
            </a:r>
            <a:r>
              <a:rPr lang="es-CO" err="1"/>
              <a:t>miRNA</a:t>
            </a:r>
            <a:r>
              <a:rPr lang="es-CO"/>
              <a:t> </a:t>
            </a:r>
            <a:r>
              <a:rPr lang="es-CO" err="1"/>
              <a:t>profile</a:t>
            </a:r>
            <a:r>
              <a:rPr lang="es-CO"/>
              <a:t>, </a:t>
            </a:r>
            <a:r>
              <a:rPr lang="es-CO" err="1"/>
              <a:t>whereas</a:t>
            </a:r>
            <a:r>
              <a:rPr lang="es-CO"/>
              <a:t> PDE5 </a:t>
            </a:r>
            <a:r>
              <a:rPr lang="es-CO" err="1"/>
              <a:t>reduced</a:t>
            </a:r>
            <a:r>
              <a:rPr lang="es-CO"/>
              <a:t> </a:t>
            </a:r>
            <a:r>
              <a:rPr lang="es-CO" err="1"/>
              <a:t>miRNA</a:t>
            </a:r>
            <a:r>
              <a:rPr lang="es-CO"/>
              <a:t> </a:t>
            </a:r>
            <a:r>
              <a:rPr lang="es-CO" err="1"/>
              <a:t>expression</a:t>
            </a:r>
            <a:r>
              <a:rPr lang="es-CO"/>
              <a:t> </a:t>
            </a:r>
            <a:r>
              <a:rPr lang="es-CO" err="1"/>
              <a:t>broadly</a:t>
            </a:r>
            <a:r>
              <a:rPr lang="es-CO"/>
              <a:t>, </a:t>
            </a:r>
            <a:r>
              <a:rPr lang="es-CO" err="1"/>
              <a:t>of</a:t>
            </a:r>
            <a:r>
              <a:rPr lang="es-CO"/>
              <a:t> </a:t>
            </a:r>
            <a:r>
              <a:rPr lang="es-CO" err="1"/>
              <a:t>which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majority</a:t>
            </a:r>
            <a:r>
              <a:rPr lang="es-CO"/>
              <a:t> are in </a:t>
            </a:r>
            <a:r>
              <a:rPr lang="es-CO" err="1"/>
              <a:t>the</a:t>
            </a:r>
            <a:r>
              <a:rPr lang="es-CO"/>
              <a:t> negative log-</a:t>
            </a:r>
            <a:r>
              <a:rPr lang="es-CO" err="1"/>
              <a:t>fold</a:t>
            </a:r>
            <a:r>
              <a:rPr lang="es-CO"/>
              <a:t> </a:t>
            </a:r>
            <a:r>
              <a:rPr lang="es-CO" err="1"/>
              <a:t>region</a:t>
            </a:r>
            <a:r>
              <a:rPr lang="es-CO"/>
              <a:t>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s-CO"/>
              <a:t>Data </a:t>
            </a:r>
            <a:r>
              <a:rPr lang="es-CO" err="1"/>
              <a:t>processing</a:t>
            </a:r>
            <a:r>
              <a:rPr lang="es-CO"/>
              <a:t> and </a:t>
            </a:r>
            <a:r>
              <a:rPr lang="es-CO" err="1"/>
              <a:t>analysis</a:t>
            </a:r>
            <a:r>
              <a:rPr lang="es-CO"/>
              <a:t> pipelines </a:t>
            </a:r>
            <a:r>
              <a:rPr lang="es-CO" err="1"/>
              <a:t>were</a:t>
            </a:r>
            <a:r>
              <a:rPr lang="es-CO"/>
              <a:t> </a:t>
            </a:r>
            <a:r>
              <a:rPr lang="es-CO" err="1"/>
              <a:t>successfully</a:t>
            </a:r>
            <a:r>
              <a:rPr lang="es-CO"/>
              <a:t> </a:t>
            </a:r>
            <a:r>
              <a:rPr lang="es-CO" err="1"/>
              <a:t>developed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 </a:t>
            </a:r>
            <a:r>
              <a:rPr lang="es-CO" err="1"/>
              <a:t>get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correct</a:t>
            </a:r>
            <a:r>
              <a:rPr lang="es-CO"/>
              <a:t> </a:t>
            </a:r>
            <a:r>
              <a:rPr lang="es-CO" err="1"/>
              <a:t>trends</a:t>
            </a:r>
            <a:r>
              <a:rPr lang="es-CO"/>
              <a:t>, </a:t>
            </a:r>
            <a:r>
              <a:rPr lang="es-CO" err="1"/>
              <a:t>however</a:t>
            </a:r>
            <a:r>
              <a:rPr lang="es-CO"/>
              <a:t> </a:t>
            </a:r>
            <a:r>
              <a:rPr lang="es-CO" err="1"/>
              <a:t>it</a:t>
            </a:r>
            <a:r>
              <a:rPr lang="es-CO"/>
              <a:t> </a:t>
            </a:r>
            <a:r>
              <a:rPr lang="es-CO" err="1"/>
              <a:t>was</a:t>
            </a:r>
            <a:r>
              <a:rPr lang="es-CO"/>
              <a:t> </a:t>
            </a:r>
            <a:r>
              <a:rPr lang="es-CO" err="1"/>
              <a:t>found</a:t>
            </a:r>
            <a:r>
              <a:rPr lang="es-CO"/>
              <a:t> </a:t>
            </a:r>
            <a:r>
              <a:rPr lang="es-CO" err="1"/>
              <a:t>that</a:t>
            </a:r>
            <a:r>
              <a:rPr lang="es-CO"/>
              <a:t> </a:t>
            </a:r>
            <a:r>
              <a:rPr lang="es-CO" err="1"/>
              <a:t>there</a:t>
            </a:r>
            <a:r>
              <a:rPr lang="es-CO"/>
              <a:t> are </a:t>
            </a:r>
            <a:r>
              <a:rPr lang="es-CO" err="1"/>
              <a:t>differences</a:t>
            </a:r>
            <a:r>
              <a:rPr lang="es-CO"/>
              <a:t> in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details</a:t>
            </a:r>
            <a:r>
              <a:rPr lang="es-CO"/>
              <a:t>.</a:t>
            </a:r>
          </a:p>
          <a:p>
            <a:pPr marL="571500" lvl="1" indent="-342900">
              <a:buFont typeface="Arial" panose="020B0504020202020204" pitchFamily="34" charset="0"/>
              <a:buChar char="•"/>
            </a:pPr>
            <a:r>
              <a:rPr lang="es-CO" err="1"/>
              <a:t>There</a:t>
            </a:r>
            <a:r>
              <a:rPr lang="es-CO"/>
              <a:t> </a:t>
            </a:r>
            <a:r>
              <a:rPr lang="es-CO" err="1"/>
              <a:t>could</a:t>
            </a:r>
            <a:r>
              <a:rPr lang="es-CO"/>
              <a:t> be </a:t>
            </a:r>
            <a:r>
              <a:rPr lang="es-CO" err="1"/>
              <a:t>an</a:t>
            </a:r>
            <a:r>
              <a:rPr lang="es-CO"/>
              <a:t> extra </a:t>
            </a:r>
            <a:r>
              <a:rPr lang="es-CO" err="1"/>
              <a:t>filtering</a:t>
            </a:r>
            <a:r>
              <a:rPr lang="es-CO"/>
              <a:t> step </a:t>
            </a:r>
            <a:r>
              <a:rPr lang="es-CO" err="1"/>
              <a:t>that</a:t>
            </a:r>
            <a:r>
              <a:rPr lang="es-CO"/>
              <a:t>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not</a:t>
            </a:r>
            <a:r>
              <a:rPr lang="es-CO"/>
              <a:t> </a:t>
            </a:r>
            <a:r>
              <a:rPr lang="es-CO" err="1"/>
              <a:t>mentioned</a:t>
            </a:r>
            <a:r>
              <a:rPr lang="es-CO"/>
              <a:t> in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article</a:t>
            </a:r>
            <a:r>
              <a:rPr lang="es-CO"/>
              <a:t>.</a:t>
            </a:r>
          </a:p>
          <a:p>
            <a:pPr marL="571500" lvl="1" indent="-342900">
              <a:buFont typeface="Arial" panose="020B0504020202020204" pitchFamily="34" charset="0"/>
              <a:buChar char="•"/>
            </a:pPr>
            <a:r>
              <a:rPr lang="es-CO" err="1"/>
              <a:t>Limma</a:t>
            </a:r>
            <a:r>
              <a:rPr lang="es-CO"/>
              <a:t> has more </a:t>
            </a:r>
            <a:r>
              <a:rPr lang="es-CO" err="1"/>
              <a:t>moving</a:t>
            </a:r>
            <a:r>
              <a:rPr lang="es-CO"/>
              <a:t> </a:t>
            </a:r>
            <a:r>
              <a:rPr lang="es-CO" err="1"/>
              <a:t>parts</a:t>
            </a:r>
            <a:r>
              <a:rPr lang="es-CO"/>
              <a:t>, </a:t>
            </a:r>
            <a:r>
              <a:rPr lang="es-CO" err="1"/>
              <a:t>making</a:t>
            </a:r>
            <a:r>
              <a:rPr lang="es-CO"/>
              <a:t> </a:t>
            </a:r>
            <a:r>
              <a:rPr lang="es-CO" err="1"/>
              <a:t>it</a:t>
            </a:r>
            <a:r>
              <a:rPr lang="es-CO"/>
              <a:t> more </a:t>
            </a:r>
            <a:r>
              <a:rPr lang="es-CO" err="1"/>
              <a:t>cumbersome</a:t>
            </a:r>
            <a:r>
              <a:rPr lang="es-CO"/>
              <a:t>, </a:t>
            </a:r>
            <a:r>
              <a:rPr lang="es-CO" err="1"/>
              <a:t>but</a:t>
            </a:r>
            <a:r>
              <a:rPr lang="es-CO"/>
              <a:t> </a:t>
            </a:r>
            <a:r>
              <a:rPr lang="es-CO" err="1"/>
              <a:t>malleable</a:t>
            </a:r>
            <a:r>
              <a:rPr lang="es-CO"/>
              <a:t> </a:t>
            </a:r>
            <a:r>
              <a:rPr lang="es-CO" err="1"/>
              <a:t>for</a:t>
            </a:r>
            <a:r>
              <a:rPr lang="es-CO"/>
              <a:t> </a:t>
            </a:r>
            <a:r>
              <a:rPr lang="es-CO" err="1"/>
              <a:t>an</a:t>
            </a:r>
            <a:r>
              <a:rPr lang="es-CO"/>
              <a:t> </a:t>
            </a:r>
            <a:r>
              <a:rPr lang="es-CO" err="1"/>
              <a:t>experienced</a:t>
            </a:r>
            <a:r>
              <a:rPr lang="es-CO"/>
              <a:t> </a:t>
            </a:r>
            <a:r>
              <a:rPr lang="es-CO" err="1"/>
              <a:t>user</a:t>
            </a:r>
            <a:r>
              <a:rPr lang="es-CO"/>
              <a:t>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F2C1C1-14E7-B365-8B35-1183AFB3406B}"/>
              </a:ext>
            </a:extLst>
          </p:cNvPr>
          <p:cNvSpPr txBox="1">
            <a:spLocks/>
          </p:cNvSpPr>
          <p:nvPr/>
        </p:nvSpPr>
        <p:spPr>
          <a:xfrm>
            <a:off x="405414" y="167167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0153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E47-F623-5B94-B449-32A9F1D0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76" y="849413"/>
            <a:ext cx="10982207" cy="1513711"/>
          </a:xfrm>
        </p:spPr>
        <p:txBody>
          <a:bodyPr>
            <a:normAutofit fontScale="90000"/>
          </a:bodyPr>
          <a:lstStyle/>
          <a:p>
            <a:r>
              <a:rPr lang="en-US" sz="8000" b="1">
                <a:cs typeface="Posterama"/>
              </a:rPr>
              <a:t>Thank you for Listening</a:t>
            </a:r>
            <a:br>
              <a:rPr lang="en-US" sz="8000">
                <a:cs typeface="Posterama"/>
              </a:rPr>
            </a:br>
            <a:br>
              <a:rPr lang="en-US">
                <a:cs typeface="Posterama"/>
              </a:rPr>
            </a:br>
            <a:endParaRPr lang="en-US">
              <a:cs typeface="Posterama"/>
            </a:endParaRPr>
          </a:p>
        </p:txBody>
      </p:sp>
      <p:pic>
        <p:nvPicPr>
          <p:cNvPr id="4" name="Content Placeholder 3" descr="A rat holding a rope&#10;&#10;Description automatically generated">
            <a:extLst>
              <a:ext uri="{FF2B5EF4-FFF2-40B4-BE49-F238E27FC236}">
                <a16:creationId xmlns:a16="http://schemas.microsoft.com/office/drawing/2014/main" id="{7FDB6D44-94AB-0489-449F-2C954BDB7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3" t="1471" r="2243" b="980"/>
          <a:stretch/>
        </p:blipFill>
        <p:spPr>
          <a:xfrm>
            <a:off x="104598" y="2130705"/>
            <a:ext cx="5623690" cy="374073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916590-0392-20DC-A403-D1D1DDADF80E}"/>
              </a:ext>
            </a:extLst>
          </p:cNvPr>
          <p:cNvSpPr txBox="1">
            <a:spLocks/>
          </p:cNvSpPr>
          <p:nvPr/>
        </p:nvSpPr>
        <p:spPr>
          <a:xfrm>
            <a:off x="6265336" y="1829666"/>
            <a:ext cx="5996282" cy="15137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cs typeface="Posterama"/>
              </a:rPr>
              <a:t>Any Questions?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44FFED5-2F17-96A6-E067-2018D5D5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589" y="4617774"/>
            <a:ext cx="1455797" cy="20920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4D42FB-1B0A-48EA-C5A3-6AADA0BDE81A}"/>
              </a:ext>
            </a:extLst>
          </p:cNvPr>
          <p:cNvSpPr txBox="1">
            <a:spLocks/>
          </p:cNvSpPr>
          <p:nvPr/>
        </p:nvSpPr>
        <p:spPr>
          <a:xfrm>
            <a:off x="9398003" y="4068629"/>
            <a:ext cx="2863616" cy="5447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cs typeface="Posterama"/>
              </a:rPr>
              <a:t>GitHub repository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A3EF864-DC23-965C-B1D4-7C91B015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36" y="5875103"/>
            <a:ext cx="4794721" cy="4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2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2B27D-0D98-846A-860E-1AD39804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4" y="457521"/>
            <a:ext cx="341295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O"/>
              <a:t>LIMMA VS DESeq2 </a:t>
            </a:r>
            <a:endParaRPr lang="en-US"/>
          </a:p>
        </p:txBody>
      </p:sp>
      <p:pic>
        <p:nvPicPr>
          <p:cNvPr id="6" name="Content Placeholder 5" descr="A table with text on it&#10;&#10;Description automatically generated">
            <a:extLst>
              <a:ext uri="{FF2B5EF4-FFF2-40B4-BE49-F238E27FC236}">
                <a16:creationId xmlns:a16="http://schemas.microsoft.com/office/drawing/2014/main" id="{9BC1A589-0EFB-A6B6-5A56-1461C1888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8712" y="461889"/>
            <a:ext cx="8373971" cy="5730981"/>
          </a:xfrm>
        </p:spPr>
      </p:pic>
    </p:spTree>
    <p:extLst>
      <p:ext uri="{BB962C8B-B14F-4D97-AF65-F5344CB8AC3E}">
        <p14:creationId xmlns:p14="http://schemas.microsoft.com/office/powerpoint/2010/main" val="377300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"/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2A4D8-E91B-0D90-A7AF-BA59989E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875" y="103610"/>
            <a:ext cx="9483743" cy="1016857"/>
          </a:xfrm>
        </p:spPr>
        <p:txBody>
          <a:bodyPr>
            <a:normAutofit/>
          </a:bodyPr>
          <a:lstStyle/>
          <a:p>
            <a:r>
              <a:rPr lang="en-US" b="1"/>
              <a:t>BACKGROUND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0" name="Picture 19" descr="A diagram of a test">
            <a:extLst>
              <a:ext uri="{FF2B5EF4-FFF2-40B4-BE49-F238E27FC236}">
                <a16:creationId xmlns:a16="http://schemas.microsoft.com/office/drawing/2014/main" id="{C21C4CCA-F99D-0FCF-2B95-5650F5C17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00" y="2351596"/>
            <a:ext cx="10477600" cy="35014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5FA0EE-BA43-FDCB-CFE7-B362BD70E63B}"/>
              </a:ext>
            </a:extLst>
          </p:cNvPr>
          <p:cNvSpPr txBox="1"/>
          <p:nvPr/>
        </p:nvSpPr>
        <p:spPr>
          <a:xfrm>
            <a:off x="426875" y="6107343"/>
            <a:ext cx="11186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>
                <a:effectLst/>
                <a:latin typeface="Posterama"/>
                <a:ea typeface="Times New Roman" panose="02020603050405020304" pitchFamily="18" charset="0"/>
                <a:cs typeface="Posterama"/>
              </a:rPr>
              <a:t>They have been found to be involved in heart disease and used as diagnostic and therapeutic agents. </a:t>
            </a:r>
            <a:endParaRPr lang="en-US" sz="1800" b="1">
              <a:latin typeface="Posterama"/>
              <a:ea typeface="Times New Roman" panose="02020603050405020304" pitchFamily="18" charset="0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123F-C237-0F2C-2E12-C7B90296C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875" y="1114210"/>
            <a:ext cx="11545166" cy="1596084"/>
          </a:xfrm>
        </p:spPr>
        <p:txBody>
          <a:bodyPr anchor="b">
            <a:norm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Posterama"/>
                <a:ea typeface="Times New Roman" panose="02020603050405020304" pitchFamily="18" charset="0"/>
                <a:cs typeface="Posterama"/>
              </a:rPr>
              <a:t>MicroRNAs (miRs) are small ribonucleic acids that regulate gene expression by facilitating mRNA degradation, inhibiting protein translation, or degrading polypeptides.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3D3A9-1655-80D3-EAA4-421A2B75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8328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latin typeface="Posterama"/>
                <a:ea typeface="Calibri"/>
                <a:cs typeface="Posterama"/>
              </a:rPr>
              <a:t>Methods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5F56FA-9C29-068E-A0FC-9223259BD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28" y="2078768"/>
            <a:ext cx="11650131" cy="4313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lr>
                <a:srgbClr val="EC4E70"/>
              </a:buClr>
              <a:buFont typeface="Arial" panose="020B0504020202020204" pitchFamily="34" charset="0"/>
              <a:buChar char="•"/>
            </a:pPr>
            <a:r>
              <a:rPr lang="en-US" sz="1800">
                <a:latin typeface="Calibri"/>
                <a:ea typeface="Times New Roman" panose="02020603050405020304" pitchFamily="18" charset="0"/>
                <a:cs typeface="Times New Roman"/>
              </a:rPr>
              <a:t>Cardiac Pressure  Overload (PO) (left ventricle surgery) and Sham (fake surgery/negative control) on mice used for drug intervention studies.</a:t>
            </a:r>
            <a:endParaRPr lang="en-US">
              <a:latin typeface="Times New Roman"/>
              <a:ea typeface="Calibri"/>
              <a:cs typeface="Calibri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>
                <a:latin typeface="Calibri"/>
                <a:ea typeface="Times New Roman" panose="02020603050405020304" pitchFamily="18" charset="0"/>
                <a:cs typeface="Times New Roman"/>
              </a:rPr>
              <a:t>Contrast of 2 closely related therapies: Inhibitors of Phosphodiesterase type 5 and type 9 (PDE5-I , PDE9-I) on mice for 6 weeks.</a:t>
            </a:r>
          </a:p>
          <a:p>
            <a:pPr>
              <a:buFont typeface="Arial" panose="020B0504020202020204" pitchFamily="34" charset="0"/>
              <a:buChar char="•"/>
            </a:pPr>
            <a:r>
              <a:rPr lang="en-US" sz="1800">
                <a:latin typeface="Calibri"/>
                <a:ea typeface="+mn-lt"/>
                <a:cs typeface="+mn-lt"/>
              </a:rPr>
              <a:t>   PDE5 regulating nitric oxide while PDE9 regulates natriuretic peptide dependent signaling.</a:t>
            </a:r>
            <a:endParaRPr lang="en-US">
              <a:latin typeface="Calibri"/>
            </a:endParaRPr>
          </a:p>
          <a:p>
            <a:pPr>
              <a:buFont typeface="Arial" panose="020B0504020202020204" pitchFamily="34" charset="0"/>
              <a:buChar char="•"/>
            </a:pPr>
            <a:r>
              <a:rPr lang="en-US" sz="1800">
                <a:latin typeface="Calibri"/>
                <a:ea typeface="+mn-lt"/>
                <a:cs typeface="+mn-lt"/>
              </a:rPr>
              <a:t>   Total RNA was isolated from left ventricular myocardium and analyzed for RNA integrity number(RIN) values and concentrations.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buFont typeface="Arial" panose="020B0504020202020204" pitchFamily="34" charset="0"/>
              <a:buChar char="•"/>
            </a:pPr>
            <a:r>
              <a:rPr lang="en-US" sz="1800">
                <a:latin typeface="Calibri"/>
                <a:ea typeface="+mn-lt"/>
                <a:cs typeface="+mn-lt"/>
              </a:rPr>
              <a:t>  RNA-seq was used to analyze gene expression in a mouse model. Differential expression of genes between different treatments was performed using DESeq2 and KEGG.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buFont typeface="Arial" panose="020B0504020202020204" pitchFamily="34" charset="0"/>
              <a:buChar char="•"/>
            </a:pPr>
            <a:endParaRPr lang="en-US" sz="1800">
              <a:latin typeface="Calibri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endParaRPr lang="en-US" sz="18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57BL/6 mice">
            <a:extLst>
              <a:ext uri="{FF2B5EF4-FFF2-40B4-BE49-F238E27FC236}">
                <a16:creationId xmlns:a16="http://schemas.microsoft.com/office/drawing/2014/main" id="{5D2E348C-534A-CDE3-786E-E75DA179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90" y="268699"/>
            <a:ext cx="3209925" cy="1428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413070-036F-8850-F9CB-C6758E3438D1}"/>
              </a:ext>
            </a:extLst>
          </p:cNvPr>
          <p:cNvSpPr txBox="1"/>
          <p:nvPr/>
        </p:nvSpPr>
        <p:spPr>
          <a:xfrm>
            <a:off x="10865555" y="1382888"/>
            <a:ext cx="12229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/>
              <a:t>C57BL/6J</a:t>
            </a:r>
          </a:p>
        </p:txBody>
      </p:sp>
    </p:spTree>
    <p:extLst>
      <p:ext uri="{BB962C8B-B14F-4D97-AF65-F5344CB8AC3E}">
        <p14:creationId xmlns:p14="http://schemas.microsoft.com/office/powerpoint/2010/main" val="384566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A4D8-E91B-0D90-A7AF-BA59989E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29" y="129537"/>
            <a:ext cx="10850504" cy="949267"/>
          </a:xfrm>
        </p:spPr>
        <p:txBody>
          <a:bodyPr/>
          <a:lstStyle/>
          <a:p>
            <a:r>
              <a:rPr lang="en-US" b="1"/>
              <a:t>FINDINGS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D19F5A9-737D-E78E-43D0-C727E524C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5271025"/>
              </p:ext>
            </p:extLst>
          </p:nvPr>
        </p:nvGraphicFramePr>
        <p:xfrm>
          <a:off x="546506" y="1708843"/>
          <a:ext cx="10609802" cy="3848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85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9E3A69-039F-43FF-8D4A-7498FAA2A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DC908B-2318-4A93-BAA7-7A169E466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9CED50-CB70-49B4-98A1-B9D3E3F5F9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B64FBE-BF94-42CC-8397-5ADD40B43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3D3A9-1655-80D3-EAA4-421A2B75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8328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/>
              <a:t>Description of Workflow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3DB7AD3-8EA5-DE9D-DF53-591259154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2480300"/>
              </p:ext>
            </p:extLst>
          </p:nvPr>
        </p:nvGraphicFramePr>
        <p:xfrm>
          <a:off x="372862" y="1562470"/>
          <a:ext cx="11549849" cy="4998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" name="Picture 33" descr="Download R Logo in SVG Vector or PNG File Format - Logo.wine">
            <a:extLst>
              <a:ext uri="{FF2B5EF4-FFF2-40B4-BE49-F238E27FC236}">
                <a16:creationId xmlns:a16="http://schemas.microsoft.com/office/drawing/2014/main" id="{C3A6EEF5-E2AB-427C-9A63-3C0371604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219" y="4418750"/>
            <a:ext cx="1736970" cy="1154724"/>
          </a:xfrm>
          <a:prstGeom prst="rect">
            <a:avLst/>
          </a:prstGeom>
        </p:spPr>
      </p:pic>
      <p:pic>
        <p:nvPicPr>
          <p:cNvPr id="36" name="Picture 35" descr="Collection of HQ Python Logo PNG. | PlusPNG">
            <a:extLst>
              <a:ext uri="{FF2B5EF4-FFF2-40B4-BE49-F238E27FC236}">
                <a16:creationId xmlns:a16="http://schemas.microsoft.com/office/drawing/2014/main" id="{671F602E-F7EB-F393-B124-77473C1DC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7119" y="4503529"/>
            <a:ext cx="994934" cy="992416"/>
          </a:xfrm>
          <a:prstGeom prst="rect">
            <a:avLst/>
          </a:prstGeom>
        </p:spPr>
      </p:pic>
      <p:pic>
        <p:nvPicPr>
          <p:cNvPr id="37" name="Picture 36" descr="Download R Logo in SVG Vector or PNG File Format - Logo.wine">
            <a:extLst>
              <a:ext uri="{FF2B5EF4-FFF2-40B4-BE49-F238E27FC236}">
                <a16:creationId xmlns:a16="http://schemas.microsoft.com/office/drawing/2014/main" id="{A90DFAA6-6D5F-0DEE-4786-1C3783EFBA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988" y="4506673"/>
            <a:ext cx="1736970" cy="1154724"/>
          </a:xfrm>
          <a:prstGeom prst="rect">
            <a:avLst/>
          </a:prstGeom>
        </p:spPr>
      </p:pic>
      <p:pic>
        <p:nvPicPr>
          <p:cNvPr id="49" name="Content Placeholder 3" descr="A hexagon with different colored icons&#10;&#10;Description automatically generated">
            <a:extLst>
              <a:ext uri="{FF2B5EF4-FFF2-40B4-BE49-F238E27FC236}">
                <a16:creationId xmlns:a16="http://schemas.microsoft.com/office/drawing/2014/main" id="{401C17C8-E18F-E8ED-0717-D1CFE4F63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/>
          <a:srcRect l="-1740" r="65789" b="-192"/>
          <a:stretch/>
        </p:blipFill>
        <p:spPr>
          <a:xfrm>
            <a:off x="6951907" y="4760494"/>
            <a:ext cx="880431" cy="614951"/>
          </a:xfrm>
        </p:spPr>
      </p:pic>
      <p:pic>
        <p:nvPicPr>
          <p:cNvPr id="51" name="Content Placeholder 3" descr="A hexagon with different colored icons&#10;&#10;Description automatically generated">
            <a:extLst>
              <a:ext uri="{FF2B5EF4-FFF2-40B4-BE49-F238E27FC236}">
                <a16:creationId xmlns:a16="http://schemas.microsoft.com/office/drawing/2014/main" id="{861246D4-AF0D-AE57-AD74-7176219C41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5796" r="-1679" b="943"/>
          <a:stretch/>
        </p:blipFill>
        <p:spPr>
          <a:xfrm>
            <a:off x="7829670" y="4762804"/>
            <a:ext cx="882693" cy="611188"/>
          </a:xfrm>
          <a:prstGeom prst="rect">
            <a:avLst/>
          </a:prstGeom>
        </p:spPr>
      </p:pic>
      <p:pic>
        <p:nvPicPr>
          <p:cNvPr id="52" name="Picture 51" descr="Ensuring Reproducible Transcriptomic Analysis with DESeq2 and tximeta ...">
            <a:extLst>
              <a:ext uri="{FF2B5EF4-FFF2-40B4-BE49-F238E27FC236}">
                <a16:creationId xmlns:a16="http://schemas.microsoft.com/office/drawing/2014/main" id="{A807476E-0E4C-1E59-D555-753360DE67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399" y="4640407"/>
            <a:ext cx="701361" cy="855790"/>
          </a:xfrm>
          <a:prstGeom prst="rect">
            <a:avLst/>
          </a:prstGeom>
        </p:spPr>
      </p:pic>
      <p:pic>
        <p:nvPicPr>
          <p:cNvPr id="98" name="Picture 97" descr="Download R Logo in SVG Vector or PNG File Format - Logo.wine">
            <a:extLst>
              <a:ext uri="{FF2B5EF4-FFF2-40B4-BE49-F238E27FC236}">
                <a16:creationId xmlns:a16="http://schemas.microsoft.com/office/drawing/2014/main" id="{D5BECAEE-D17E-6B86-7DB6-E87855BD3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757" y="4145210"/>
            <a:ext cx="867510" cy="6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3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7AEE9-6E9A-FEC9-09F9-EB5549D6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0" y="2689933"/>
            <a:ext cx="4062995" cy="3529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/>
              <a:t>Overview of Documentation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0E1BB47-39C0-BDDA-3016-EF6FF246F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234023"/>
              </p:ext>
            </p:extLst>
          </p:nvPr>
        </p:nvGraphicFramePr>
        <p:xfrm>
          <a:off x="5533053" y="594068"/>
          <a:ext cx="6578082" cy="597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650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1CF0D-6652-E410-666C-4B182FC7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DATA PROCESSING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FA270F-20BA-06A5-8229-49D46F01B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44340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CO" err="1"/>
              <a:t>Before</a:t>
            </a:r>
            <a:r>
              <a:rPr lang="es-CO"/>
              <a:t> </a:t>
            </a:r>
            <a:r>
              <a:rPr lang="es-CO" err="1"/>
              <a:t>beginning</a:t>
            </a:r>
            <a:r>
              <a:rPr lang="es-CO"/>
              <a:t> 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analysis</a:t>
            </a:r>
            <a:r>
              <a:rPr lang="es-CO"/>
              <a:t>,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miRNAs</a:t>
            </a:r>
            <a:r>
              <a:rPr lang="es-CO"/>
              <a:t> </a:t>
            </a:r>
            <a:r>
              <a:rPr lang="es-CO" err="1"/>
              <a:t>needed</a:t>
            </a:r>
            <a:r>
              <a:rPr lang="es-CO"/>
              <a:t> </a:t>
            </a:r>
            <a:r>
              <a:rPr lang="es-CO" err="1"/>
              <a:t>to</a:t>
            </a:r>
            <a:r>
              <a:rPr lang="es-CO"/>
              <a:t> be </a:t>
            </a:r>
            <a:r>
              <a:rPr lang="es-CO" err="1"/>
              <a:t>filtered</a:t>
            </a:r>
            <a:r>
              <a:rPr lang="es-CO"/>
              <a:t> </a:t>
            </a:r>
            <a:r>
              <a:rPr lang="es-CO" err="1"/>
              <a:t>such</a:t>
            </a:r>
            <a:r>
              <a:rPr lang="es-CO"/>
              <a:t> </a:t>
            </a:r>
            <a:r>
              <a:rPr lang="es-CO" err="1"/>
              <a:t>that</a:t>
            </a:r>
            <a:r>
              <a:rPr lang="es-CO"/>
              <a:t> </a:t>
            </a:r>
            <a:r>
              <a:rPr lang="es-CO" err="1"/>
              <a:t>there</a:t>
            </a:r>
            <a:r>
              <a:rPr lang="es-CO"/>
              <a:t> </a:t>
            </a:r>
            <a:r>
              <a:rPr lang="es-CO" err="1"/>
              <a:t>were</a:t>
            </a:r>
            <a:r>
              <a:rPr lang="es-CO"/>
              <a:t> </a:t>
            </a:r>
            <a:r>
              <a:rPr lang="es-CO" err="1"/>
              <a:t>reads</a:t>
            </a:r>
            <a:r>
              <a:rPr lang="es-CO"/>
              <a:t> </a:t>
            </a:r>
            <a:r>
              <a:rPr lang="es-CO" err="1"/>
              <a:t>for</a:t>
            </a:r>
            <a:r>
              <a:rPr lang="es-CO"/>
              <a:t> more </a:t>
            </a:r>
            <a:r>
              <a:rPr lang="es-CO" err="1"/>
              <a:t>than</a:t>
            </a:r>
            <a:r>
              <a:rPr lang="es-CO"/>
              <a:t> 50% </a:t>
            </a:r>
            <a:r>
              <a:rPr lang="es-CO" err="1"/>
              <a:t>of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mice</a:t>
            </a:r>
            <a:r>
              <a:rPr lang="es-CO"/>
              <a:t>. </a:t>
            </a:r>
            <a:r>
              <a:rPr lang="es-CO" err="1"/>
              <a:t>Afterwards</a:t>
            </a:r>
            <a:r>
              <a:rPr lang="es-CO"/>
              <a:t>,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remaining</a:t>
            </a:r>
            <a:r>
              <a:rPr lang="es-CO"/>
              <a:t> </a:t>
            </a:r>
            <a:r>
              <a:rPr lang="es-CO" err="1"/>
              <a:t>miRNAs</a:t>
            </a:r>
            <a:r>
              <a:rPr lang="es-CO"/>
              <a:t> </a:t>
            </a:r>
            <a:r>
              <a:rPr lang="es-CO" err="1"/>
              <a:t>from</a:t>
            </a:r>
            <a:r>
              <a:rPr lang="es-CO"/>
              <a:t> </a:t>
            </a:r>
            <a:r>
              <a:rPr lang="es-CO" err="1"/>
              <a:t>that</a:t>
            </a:r>
            <a:r>
              <a:rPr lang="es-CO"/>
              <a:t> </a:t>
            </a:r>
            <a:r>
              <a:rPr lang="es-CO" err="1"/>
              <a:t>filter</a:t>
            </a:r>
            <a:r>
              <a:rPr lang="es-CO"/>
              <a:t> </a:t>
            </a:r>
            <a:r>
              <a:rPr lang="es-CO" err="1"/>
              <a:t>was</a:t>
            </a:r>
            <a:r>
              <a:rPr lang="es-CO"/>
              <a:t> </a:t>
            </a:r>
            <a:r>
              <a:rPr lang="es-CO" err="1"/>
              <a:t>compared</a:t>
            </a:r>
            <a:r>
              <a:rPr lang="es-CO"/>
              <a:t> </a:t>
            </a:r>
            <a:r>
              <a:rPr lang="es-CO" err="1"/>
              <a:t>against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i="1"/>
              <a:t>Mus </a:t>
            </a:r>
            <a:r>
              <a:rPr lang="es-CO" i="1" err="1"/>
              <a:t>musculus</a:t>
            </a:r>
            <a:r>
              <a:rPr lang="es-CO"/>
              <a:t> </a:t>
            </a:r>
            <a:r>
              <a:rPr lang="es-CO" err="1"/>
              <a:t>miRgeneDB</a:t>
            </a:r>
            <a:r>
              <a:rPr lang="es-CO"/>
              <a:t> </a:t>
            </a:r>
            <a:r>
              <a:rPr lang="es-CO" err="1"/>
              <a:t>database</a:t>
            </a:r>
            <a:r>
              <a:rPr lang="es-CO"/>
              <a:t>. </a:t>
            </a:r>
          </a:p>
          <a:p>
            <a:pPr marL="457200" indent="-457200">
              <a:buAutoNum type="arabicPeriod"/>
            </a:pPr>
            <a:r>
              <a:rPr lang="es-CO" err="1"/>
              <a:t>Took</a:t>
            </a:r>
            <a:r>
              <a:rPr lang="es-CO"/>
              <a:t> </a:t>
            </a:r>
            <a:r>
              <a:rPr lang="es-CO" err="1"/>
              <a:t>counts</a:t>
            </a:r>
            <a:r>
              <a:rPr lang="es-CO"/>
              <a:t> </a:t>
            </a:r>
            <a:r>
              <a:rPr lang="es-CO" err="1"/>
              <a:t>of</a:t>
            </a:r>
            <a:r>
              <a:rPr lang="es-CO"/>
              <a:t> </a:t>
            </a:r>
            <a:r>
              <a:rPr lang="es-CO" err="1"/>
              <a:t>miRNAs</a:t>
            </a:r>
            <a:r>
              <a:rPr lang="es-CO"/>
              <a:t> and </a:t>
            </a:r>
            <a:r>
              <a:rPr lang="es-CO" err="1"/>
              <a:t>checked</a:t>
            </a:r>
            <a:r>
              <a:rPr lang="es-CO"/>
              <a:t> </a:t>
            </a:r>
            <a:r>
              <a:rPr lang="es-CO" err="1"/>
              <a:t>if</a:t>
            </a:r>
            <a:r>
              <a:rPr lang="es-CO"/>
              <a:t> </a:t>
            </a:r>
            <a:r>
              <a:rPr lang="es-CO" err="1"/>
              <a:t>there</a:t>
            </a:r>
            <a:r>
              <a:rPr lang="es-CO"/>
              <a:t> are 0 in more </a:t>
            </a:r>
            <a:r>
              <a:rPr lang="es-CO" err="1"/>
              <a:t>than</a:t>
            </a:r>
            <a:r>
              <a:rPr lang="es-CO"/>
              <a:t> </a:t>
            </a:r>
            <a:r>
              <a:rPr lang="es-CO" err="1"/>
              <a:t>half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mice</a:t>
            </a:r>
            <a:r>
              <a:rPr lang="es-CO"/>
              <a:t> </a:t>
            </a:r>
            <a:r>
              <a:rPr lang="es-CO" err="1"/>
              <a:t>samples</a:t>
            </a:r>
            <a:r>
              <a:rPr lang="es-CO"/>
              <a:t>.</a:t>
            </a:r>
          </a:p>
          <a:p>
            <a:pPr marL="457200" indent="-457200">
              <a:buAutoNum type="arabicPeriod"/>
            </a:pPr>
            <a:r>
              <a:rPr lang="es-CO" err="1"/>
              <a:t>Since</a:t>
            </a:r>
            <a:r>
              <a:rPr lang="es-CO"/>
              <a:t> </a:t>
            </a:r>
            <a:r>
              <a:rPr lang="es-CO" err="1"/>
              <a:t>miRNAs</a:t>
            </a:r>
            <a:r>
              <a:rPr lang="es-CO"/>
              <a:t> are </a:t>
            </a:r>
            <a:r>
              <a:rPr lang="es-CO" err="1"/>
              <a:t>duplicated</a:t>
            </a:r>
            <a:r>
              <a:rPr lang="es-CO"/>
              <a:t> </a:t>
            </a:r>
            <a:r>
              <a:rPr lang="es-CO" err="1"/>
              <a:t>depending</a:t>
            </a:r>
            <a:r>
              <a:rPr lang="es-CO"/>
              <a:t> </a:t>
            </a:r>
            <a:r>
              <a:rPr lang="es-CO" err="1"/>
              <a:t>on</a:t>
            </a:r>
            <a:r>
              <a:rPr lang="es-CO"/>
              <a:t> 3' </a:t>
            </a:r>
            <a:r>
              <a:rPr lang="es-CO" err="1"/>
              <a:t>or</a:t>
            </a:r>
            <a:r>
              <a:rPr lang="es-CO"/>
              <a:t> 5' </a:t>
            </a:r>
            <a:r>
              <a:rPr lang="es-CO" err="1"/>
              <a:t>end</a:t>
            </a:r>
            <a:r>
              <a:rPr lang="es-CO"/>
              <a:t>, </a:t>
            </a:r>
            <a:r>
              <a:rPr lang="es-CO" err="1"/>
              <a:t>miRNAs</a:t>
            </a:r>
            <a:r>
              <a:rPr lang="es-CO"/>
              <a:t> </a:t>
            </a:r>
            <a:r>
              <a:rPr lang="es-CO" err="1"/>
              <a:t>were</a:t>
            </a:r>
            <a:r>
              <a:rPr lang="es-CO"/>
              <a:t> </a:t>
            </a:r>
            <a:r>
              <a:rPr lang="es-CO" err="1"/>
              <a:t>split</a:t>
            </a:r>
            <a:r>
              <a:rPr lang="es-CO"/>
              <a:t> </a:t>
            </a:r>
            <a:r>
              <a:rPr lang="es-CO" err="1"/>
              <a:t>into</a:t>
            </a:r>
            <a:r>
              <a:rPr lang="es-CO"/>
              <a:t> 3 </a:t>
            </a:r>
            <a:r>
              <a:rPr lang="es-CO" err="1"/>
              <a:t>objects</a:t>
            </a:r>
            <a:r>
              <a:rPr lang="es-CO"/>
              <a:t>: -3p, -5p, and non-p </a:t>
            </a:r>
            <a:r>
              <a:rPr lang="es-CO" err="1"/>
              <a:t>using</a:t>
            </a:r>
            <a:r>
              <a:rPr lang="es-CO"/>
              <a:t> </a:t>
            </a:r>
            <a:r>
              <a:rPr lang="es-CO" err="1"/>
              <a:t>list</a:t>
            </a:r>
            <a:r>
              <a:rPr lang="es-CO"/>
              <a:t> </a:t>
            </a:r>
            <a:r>
              <a:rPr lang="es-CO" err="1"/>
              <a:t>comprehension</a:t>
            </a:r>
            <a:r>
              <a:rPr lang="es-CO"/>
              <a:t>.</a:t>
            </a:r>
          </a:p>
          <a:p>
            <a:pPr marL="457200" indent="-457200">
              <a:buAutoNum type="arabicPeriod"/>
            </a:pPr>
            <a:r>
              <a:rPr lang="es-CO"/>
              <a:t>Removed "-3p" and "-5p" </a:t>
            </a:r>
            <a:r>
              <a:rPr lang="es-CO" err="1"/>
              <a:t>using</a:t>
            </a:r>
            <a:r>
              <a:rPr lang="es-CO"/>
              <a:t> </a:t>
            </a:r>
            <a:r>
              <a:rPr lang="es-CO" err="1"/>
              <a:t>map</a:t>
            </a:r>
            <a:r>
              <a:rPr lang="es-CO"/>
              <a:t>() + lambda </a:t>
            </a:r>
            <a:r>
              <a:rPr lang="es-CO" err="1"/>
              <a:t>functions</a:t>
            </a:r>
            <a:r>
              <a:rPr lang="es-CO"/>
              <a:t>.</a:t>
            </a:r>
          </a:p>
          <a:p>
            <a:pPr marL="457200" indent="-457200">
              <a:buAutoNum type="arabicPeriod"/>
            </a:pPr>
            <a:r>
              <a:rPr lang="es-CO" err="1"/>
              <a:t>Then</a:t>
            </a:r>
            <a:r>
              <a:rPr lang="es-CO"/>
              <a:t> </a:t>
            </a:r>
            <a:r>
              <a:rPr lang="es-CO" err="1"/>
              <a:t>each</a:t>
            </a:r>
            <a:r>
              <a:rPr lang="es-CO"/>
              <a:t> </a:t>
            </a:r>
            <a:r>
              <a:rPr lang="es-CO" err="1"/>
              <a:t>object</a:t>
            </a:r>
            <a:r>
              <a:rPr lang="es-CO"/>
              <a:t> </a:t>
            </a:r>
            <a:r>
              <a:rPr lang="es-CO" err="1"/>
              <a:t>is</a:t>
            </a:r>
            <a:r>
              <a:rPr lang="es-CO"/>
              <a:t> </a:t>
            </a:r>
            <a:r>
              <a:rPr lang="es-CO" err="1"/>
              <a:t>checked</a:t>
            </a:r>
            <a:r>
              <a:rPr lang="es-CO"/>
              <a:t> </a:t>
            </a:r>
            <a:r>
              <a:rPr lang="es-CO" err="1"/>
              <a:t>against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 </a:t>
            </a:r>
            <a:r>
              <a:rPr lang="es-CO" err="1"/>
              <a:t>miRgeneDB</a:t>
            </a:r>
            <a:r>
              <a:rPr lang="es-CO"/>
              <a:t> </a:t>
            </a:r>
            <a:r>
              <a:rPr lang="es-CO" err="1"/>
              <a:t>database</a:t>
            </a:r>
            <a:r>
              <a:rPr lang="es-CO"/>
              <a:t> </a:t>
            </a:r>
            <a:r>
              <a:rPr lang="es-CO" err="1"/>
              <a:t>using</a:t>
            </a:r>
            <a:r>
              <a:rPr lang="es-CO"/>
              <a:t> set() &amp; </a:t>
            </a:r>
            <a:r>
              <a:rPr lang="es-CO" err="1"/>
              <a:t>comparisons</a:t>
            </a:r>
            <a:r>
              <a:rPr lang="es-CO"/>
              <a:t>.</a:t>
            </a:r>
          </a:p>
          <a:p>
            <a:pPr marL="457200" indent="-457200">
              <a:buAutoNum type="arabicPeriod"/>
            </a:pPr>
            <a:r>
              <a:rPr lang="es-CO" err="1"/>
              <a:t>Added</a:t>
            </a:r>
            <a:r>
              <a:rPr lang="es-CO"/>
              <a:t> "-3p" and "-5p" </a:t>
            </a:r>
            <a:r>
              <a:rPr lang="es-CO" err="1"/>
              <a:t>to</a:t>
            </a:r>
            <a:r>
              <a:rPr lang="es-CO"/>
              <a:t> </a:t>
            </a:r>
            <a:r>
              <a:rPr lang="es-CO" err="1"/>
              <a:t>their</a:t>
            </a:r>
            <a:r>
              <a:rPr lang="es-CO"/>
              <a:t> respective </a:t>
            </a:r>
            <a:r>
              <a:rPr lang="es-CO" err="1"/>
              <a:t>objects</a:t>
            </a:r>
            <a:r>
              <a:rPr lang="es-CO"/>
              <a:t> and </a:t>
            </a:r>
            <a:r>
              <a:rPr lang="es-CO" err="1"/>
              <a:t>merged</a:t>
            </a:r>
            <a:r>
              <a:rPr lang="es-CO"/>
              <a:t> </a:t>
            </a:r>
            <a:r>
              <a:rPr lang="es-CO" err="1"/>
              <a:t>all</a:t>
            </a:r>
            <a:r>
              <a:rPr lang="es-CO"/>
              <a:t> </a:t>
            </a:r>
            <a:r>
              <a:rPr lang="es-CO" err="1"/>
              <a:t>commonalities</a:t>
            </a:r>
            <a:r>
              <a:rPr lang="es-CO"/>
              <a:t> </a:t>
            </a:r>
            <a:r>
              <a:rPr lang="es-CO" err="1"/>
              <a:t>against</a:t>
            </a:r>
            <a:r>
              <a:rPr lang="es-CO"/>
              <a:t> </a:t>
            </a:r>
            <a:r>
              <a:rPr lang="es-CO" err="1"/>
              <a:t>the</a:t>
            </a:r>
            <a:r>
              <a:rPr lang="es-CO"/>
              <a:t> file </a:t>
            </a:r>
            <a:r>
              <a:rPr lang="es-CO" err="1"/>
              <a:t>containing</a:t>
            </a:r>
            <a:r>
              <a:rPr lang="es-CO"/>
              <a:t> </a:t>
            </a:r>
            <a:r>
              <a:rPr lang="es-CO" err="1"/>
              <a:t>counts</a:t>
            </a:r>
            <a:r>
              <a:rPr lang="es-CO"/>
              <a:t> </a:t>
            </a:r>
            <a:r>
              <a:rPr lang="es-CO" err="1"/>
              <a:t>using</a:t>
            </a:r>
            <a:r>
              <a:rPr lang="es-CO"/>
              <a:t> Pandas.</a:t>
            </a:r>
          </a:p>
          <a:p>
            <a:r>
              <a:rPr lang="es-CO" err="1"/>
              <a:t>Went</a:t>
            </a:r>
            <a:r>
              <a:rPr lang="es-CO"/>
              <a:t> </a:t>
            </a:r>
            <a:r>
              <a:rPr lang="es-CO" err="1"/>
              <a:t>from</a:t>
            </a:r>
            <a:r>
              <a:rPr lang="es-CO"/>
              <a:t> 1900 -&gt; 510 -&gt; 376 final </a:t>
            </a:r>
            <a:r>
              <a:rPr lang="es-CO" err="1"/>
              <a:t>miRNAs</a:t>
            </a:r>
            <a:r>
              <a:rPr lang="es-CO"/>
              <a:t> </a:t>
            </a:r>
            <a:r>
              <a:rPr lang="es-CO" err="1"/>
              <a:t>remaining</a:t>
            </a:r>
            <a:r>
              <a:rPr lang="es-CO"/>
              <a:t>.</a:t>
            </a:r>
          </a:p>
          <a:p>
            <a:pPr marL="457200" indent="-457200">
              <a:buAutoNum type="arabicPeriod"/>
            </a:pPr>
            <a:endParaRPr lang="es-CO"/>
          </a:p>
          <a:p>
            <a:pPr marL="457200" indent="-457200">
              <a:buAutoNum type="arabicPeriod"/>
            </a:pPr>
            <a:endParaRPr lang="es-CO"/>
          </a:p>
          <a:p>
            <a:endParaRPr lang="es-CO"/>
          </a:p>
        </p:txBody>
      </p:sp>
      <p:pic>
        <p:nvPicPr>
          <p:cNvPr id="4" name="Picture 3" descr="Download R Logo in SVG Vector or PNG File Format - Logo.wine">
            <a:extLst>
              <a:ext uri="{FF2B5EF4-FFF2-40B4-BE49-F238E27FC236}">
                <a16:creationId xmlns:a16="http://schemas.microsoft.com/office/drawing/2014/main" id="{9056F227-BDAC-7FA5-1456-F946B574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34" y="51904"/>
            <a:ext cx="2743200" cy="1828800"/>
          </a:xfrm>
          <a:prstGeom prst="rect">
            <a:avLst/>
          </a:prstGeom>
        </p:spPr>
      </p:pic>
      <p:pic>
        <p:nvPicPr>
          <p:cNvPr id="5" name="Picture 4" descr="Collection of HQ Python Logo PNG. | PlusPNG">
            <a:extLst>
              <a:ext uri="{FF2B5EF4-FFF2-40B4-BE49-F238E27FC236}">
                <a16:creationId xmlns:a16="http://schemas.microsoft.com/office/drawing/2014/main" id="{096AA8D8-C6FD-9A7F-4B23-4C965F4B6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1965" y="58530"/>
            <a:ext cx="1815548" cy="181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4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2B3B-4D01-0582-9D3C-AA9A48DE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993" y="-597842"/>
            <a:ext cx="3310468" cy="1325563"/>
          </a:xfrm>
        </p:spPr>
        <p:txBody>
          <a:bodyPr/>
          <a:lstStyle/>
          <a:p>
            <a:pPr algn="ctr"/>
            <a:r>
              <a:rPr lang="en-US">
                <a:cs typeface="Posterama"/>
              </a:rPr>
              <a:t>Workflow</a:t>
            </a:r>
            <a:endParaRPr lang="en-US" err="1">
              <a:cs typeface="Posterama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233B79-0F3E-456F-41EE-F9C2953E6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765527"/>
              </p:ext>
            </p:extLst>
          </p:nvPr>
        </p:nvGraphicFramePr>
        <p:xfrm>
          <a:off x="6096002" y="971885"/>
          <a:ext cx="6868025" cy="556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1" name="Diagram 70">
            <a:extLst>
              <a:ext uri="{FF2B5EF4-FFF2-40B4-BE49-F238E27FC236}">
                <a16:creationId xmlns:a16="http://schemas.microsoft.com/office/drawing/2014/main" id="{35DC5F72-6C4C-9EAE-0113-A620850DD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000254"/>
              </p:ext>
            </p:extLst>
          </p:nvPr>
        </p:nvGraphicFramePr>
        <p:xfrm>
          <a:off x="-769054" y="971885"/>
          <a:ext cx="6868025" cy="556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668" name="TextBox 3667">
            <a:extLst>
              <a:ext uri="{FF2B5EF4-FFF2-40B4-BE49-F238E27FC236}">
                <a16:creationId xmlns:a16="http://schemas.microsoft.com/office/drawing/2014/main" id="{58F60F21-FBF6-3898-96D8-4EA3EAE76132}"/>
              </a:ext>
            </a:extLst>
          </p:cNvPr>
          <p:cNvSpPr txBox="1"/>
          <p:nvPr/>
        </p:nvSpPr>
        <p:spPr>
          <a:xfrm>
            <a:off x="1295400" y="15240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4000">
                <a:latin typeface="Posterama"/>
                <a:cs typeface="Posterama"/>
              </a:rPr>
              <a:t>DESeq2</a:t>
            </a:r>
            <a:endParaRPr lang="en-US"/>
          </a:p>
        </p:txBody>
      </p:sp>
      <p:sp>
        <p:nvSpPr>
          <p:cNvPr id="3669" name="TextBox 3668">
            <a:extLst>
              <a:ext uri="{FF2B5EF4-FFF2-40B4-BE49-F238E27FC236}">
                <a16:creationId xmlns:a16="http://schemas.microsoft.com/office/drawing/2014/main" id="{7D488F01-BD66-E74C-00BE-7ADC9FEE0776}"/>
              </a:ext>
            </a:extLst>
          </p:cNvPr>
          <p:cNvSpPr txBox="1"/>
          <p:nvPr/>
        </p:nvSpPr>
        <p:spPr>
          <a:xfrm>
            <a:off x="8160195" y="148058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4000" err="1">
                <a:latin typeface="Posterama"/>
                <a:cs typeface="Posterama"/>
              </a:rPr>
              <a:t>Limma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26479598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1189</Words>
  <Application>Microsoft Office PowerPoint</Application>
  <PresentationFormat>Widescreen</PresentationFormat>
  <Paragraphs>222</Paragraphs>
  <Slides>22</Slides>
  <Notes>17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Avenir Next LT Pro</vt:lpstr>
      <vt:lpstr>Calibri</vt:lpstr>
      <vt:lpstr>KlavikaBasic-Medium</vt:lpstr>
      <vt:lpstr>KlavikaBasic-MediumItalic</vt:lpstr>
      <vt:lpstr>Posterama</vt:lpstr>
      <vt:lpstr>Times New Roman</vt:lpstr>
      <vt:lpstr>SplashVTI</vt:lpstr>
      <vt:lpstr>Marked disparity of micro-RNA modulation by cGMP- selective PDE5 versus PDE9 inhibitors in heart diseases </vt:lpstr>
      <vt:lpstr>OUTLINE</vt:lpstr>
      <vt:lpstr>BACKGROUND</vt:lpstr>
      <vt:lpstr>Methods</vt:lpstr>
      <vt:lpstr>FINDINGS</vt:lpstr>
      <vt:lpstr>Description of Workflow</vt:lpstr>
      <vt:lpstr>Overview of Documentation</vt:lpstr>
      <vt:lpstr>DATA PROCESSING</vt:lpstr>
      <vt:lpstr>Workflow</vt:lpstr>
      <vt:lpstr>LIMMA + EdgeR Packages</vt:lpstr>
      <vt:lpstr>Sham vs. PO</vt:lpstr>
      <vt:lpstr>PO+PDE5-I as compared to PO</vt:lpstr>
      <vt:lpstr>Effects of PDE5 on miRNAs Associated with Hypertrophy</vt:lpstr>
      <vt:lpstr>Heatmap of PO+PDE5 vs. PO</vt:lpstr>
      <vt:lpstr>PO+PDE9-I as compared to PO</vt:lpstr>
      <vt:lpstr>PO+PDE9-I as compared to PO</vt:lpstr>
      <vt:lpstr>Heatmap of Sham, PO+PDE5, PO+PDE9 vs. PO</vt:lpstr>
      <vt:lpstr>Summary of findings</vt:lpstr>
      <vt:lpstr>PowerPoint Presentation</vt:lpstr>
      <vt:lpstr>PowerPoint Presentation</vt:lpstr>
      <vt:lpstr>Thank you for Listening  </vt:lpstr>
      <vt:lpstr>LIMMA VS DESeq2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Marked disparity of micro-RNA modulation by cGMP- selective PDE5 versus PDE9 inhibitors in heart diseases </dc:title>
  <dc:creator>Jokodola, Esther O [C B E]</dc:creator>
  <cp:lastModifiedBy>Jokodola, Esther O [C B E]</cp:lastModifiedBy>
  <cp:revision>6</cp:revision>
  <dcterms:created xsi:type="dcterms:W3CDTF">2024-04-30T20:12:50Z</dcterms:created>
  <dcterms:modified xsi:type="dcterms:W3CDTF">2024-05-01T22:59:02Z</dcterms:modified>
</cp:coreProperties>
</file>